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319" r:id="rId7"/>
    <p:sldId id="263" r:id="rId8"/>
    <p:sldId id="264" r:id="rId9"/>
    <p:sldId id="271" r:id="rId10"/>
    <p:sldId id="275" r:id="rId11"/>
    <p:sldId id="274" r:id="rId12"/>
    <p:sldId id="266" r:id="rId13"/>
    <p:sldId id="277" r:id="rId14"/>
    <p:sldId id="278" r:id="rId15"/>
    <p:sldId id="267" r:id="rId16"/>
    <p:sldId id="279" r:id="rId17"/>
    <p:sldId id="272" r:id="rId18"/>
    <p:sldId id="273" r:id="rId19"/>
    <p:sldId id="282" r:id="rId20"/>
    <p:sldId id="280" r:id="rId21"/>
    <p:sldId id="314" r:id="rId22"/>
    <p:sldId id="312" r:id="rId23"/>
    <p:sldId id="313" r:id="rId24"/>
    <p:sldId id="315" r:id="rId25"/>
    <p:sldId id="268" r:id="rId26"/>
    <p:sldId id="320" r:id="rId27"/>
    <p:sldId id="269" r:id="rId28"/>
    <p:sldId id="270" r:id="rId29"/>
    <p:sldId id="317" r:id="rId30"/>
    <p:sldId id="318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950"/>
    <a:srgbClr val="12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52"/>
    <p:restoredTop sz="75976"/>
  </p:normalViewPr>
  <p:slideViewPr>
    <p:cSldViewPr snapToGrid="0">
      <p:cViewPr varScale="1">
        <p:scale>
          <a:sx n="78" d="100"/>
          <a:sy n="78" d="100"/>
        </p:scale>
        <p:origin x="8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EBF01-6021-49AA-9293-541D5B0DB917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553D0BC-A360-4B61-9AF6-F6349DB7A9BF}">
      <dgm:prSet/>
      <dgm:spPr/>
      <dgm:t>
        <a:bodyPr/>
        <a:lstStyle/>
        <a:p>
          <a:r>
            <a:rPr lang="en-US" b="0" dirty="0"/>
            <a:t>The</a:t>
          </a:r>
          <a:r>
            <a:rPr lang="en-US" b="1" dirty="0"/>
            <a:t> </a:t>
          </a:r>
          <a:r>
            <a:rPr lang="en-US" dirty="0"/>
            <a:t>ability to speak or act on your own behalf/ability to understand &amp; communicate your needs effectively to other individuals</a:t>
          </a:r>
        </a:p>
      </dgm:t>
    </dgm:pt>
    <dgm:pt modelId="{90103757-EFCD-4063-A6B4-F837350CD909}" type="parTrans" cxnId="{9A2B3FB9-E5AF-47A1-9930-A89418E260F5}">
      <dgm:prSet/>
      <dgm:spPr/>
      <dgm:t>
        <a:bodyPr/>
        <a:lstStyle/>
        <a:p>
          <a:endParaRPr lang="en-US"/>
        </a:p>
      </dgm:t>
    </dgm:pt>
    <dgm:pt modelId="{CE67E77C-A51E-443F-A9D7-161FBCB85FE2}" type="sibTrans" cxnId="{9A2B3FB9-E5AF-47A1-9930-A89418E260F5}">
      <dgm:prSet/>
      <dgm:spPr/>
      <dgm:t>
        <a:bodyPr/>
        <a:lstStyle/>
        <a:p>
          <a:endParaRPr lang="en-US"/>
        </a:p>
      </dgm:t>
    </dgm:pt>
    <dgm:pt modelId="{0F90A285-6CB1-4AB6-BDD4-FB5AB4BDC2B6}">
      <dgm:prSet/>
      <dgm:spPr/>
      <dgm:t>
        <a:bodyPr/>
        <a:lstStyle/>
        <a:p>
          <a:r>
            <a:rPr lang="en-US" dirty="0"/>
            <a:t>Empowering yourself by choosing to take a more active role in your cancer care to ensure your needs, values, and wishes are heard and met</a:t>
          </a:r>
        </a:p>
      </dgm:t>
    </dgm:pt>
    <dgm:pt modelId="{380F539B-65BD-4732-84CC-E25B35D503CE}" type="parTrans" cxnId="{99655902-5D01-4211-A691-285AE8FB3D7F}">
      <dgm:prSet/>
      <dgm:spPr/>
      <dgm:t>
        <a:bodyPr/>
        <a:lstStyle/>
        <a:p>
          <a:endParaRPr lang="en-US"/>
        </a:p>
      </dgm:t>
    </dgm:pt>
    <dgm:pt modelId="{657AC57F-1120-4D7E-B651-385E736B1CE5}" type="sibTrans" cxnId="{99655902-5D01-4211-A691-285AE8FB3D7F}">
      <dgm:prSet/>
      <dgm:spPr/>
      <dgm:t>
        <a:bodyPr/>
        <a:lstStyle/>
        <a:p>
          <a:endParaRPr lang="en-US"/>
        </a:p>
      </dgm:t>
    </dgm:pt>
    <dgm:pt modelId="{1CC88B4B-8FC2-5242-BCC5-67710B82FFBD}" type="pres">
      <dgm:prSet presAssocID="{741EBF01-6021-49AA-9293-541D5B0DB917}" presName="linear" presStyleCnt="0">
        <dgm:presLayoutVars>
          <dgm:animLvl val="lvl"/>
          <dgm:resizeHandles val="exact"/>
        </dgm:presLayoutVars>
      </dgm:prSet>
      <dgm:spPr/>
    </dgm:pt>
    <dgm:pt modelId="{617976D9-0DEE-E24D-95E0-C4A131119E30}" type="pres">
      <dgm:prSet presAssocID="{4553D0BC-A360-4B61-9AF6-F6349DB7A9BF}" presName="parentText" presStyleLbl="node1" presStyleIdx="0" presStyleCnt="2" custLinFactY="-771" custLinFactNeighborY="-100000">
        <dgm:presLayoutVars>
          <dgm:chMax val="0"/>
          <dgm:bulletEnabled val="1"/>
        </dgm:presLayoutVars>
      </dgm:prSet>
      <dgm:spPr/>
    </dgm:pt>
    <dgm:pt modelId="{EAB49B18-93EC-4E4C-A19A-F428813B15E1}" type="pres">
      <dgm:prSet presAssocID="{CE67E77C-A51E-443F-A9D7-161FBCB85FE2}" presName="spacer" presStyleCnt="0"/>
      <dgm:spPr/>
    </dgm:pt>
    <dgm:pt modelId="{B95BCD3D-7693-194C-AA47-569B3CD1CCD3}" type="pres">
      <dgm:prSet presAssocID="{0F90A285-6CB1-4AB6-BDD4-FB5AB4BDC2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9655902-5D01-4211-A691-285AE8FB3D7F}" srcId="{741EBF01-6021-49AA-9293-541D5B0DB917}" destId="{0F90A285-6CB1-4AB6-BDD4-FB5AB4BDC2B6}" srcOrd="1" destOrd="0" parTransId="{380F539B-65BD-4732-84CC-E25B35D503CE}" sibTransId="{657AC57F-1120-4D7E-B651-385E736B1CE5}"/>
    <dgm:cxn modelId="{310E8616-24BD-744C-8D9B-FFD919677541}" type="presOf" srcId="{4553D0BC-A360-4B61-9AF6-F6349DB7A9BF}" destId="{617976D9-0DEE-E24D-95E0-C4A131119E30}" srcOrd="0" destOrd="0" presId="urn:microsoft.com/office/officeart/2005/8/layout/vList2"/>
    <dgm:cxn modelId="{E888E88E-5469-DD41-8C39-D42D8EB78379}" type="presOf" srcId="{741EBF01-6021-49AA-9293-541D5B0DB917}" destId="{1CC88B4B-8FC2-5242-BCC5-67710B82FFBD}" srcOrd="0" destOrd="0" presId="urn:microsoft.com/office/officeart/2005/8/layout/vList2"/>
    <dgm:cxn modelId="{9A2B3FB9-E5AF-47A1-9930-A89418E260F5}" srcId="{741EBF01-6021-49AA-9293-541D5B0DB917}" destId="{4553D0BC-A360-4B61-9AF6-F6349DB7A9BF}" srcOrd="0" destOrd="0" parTransId="{90103757-EFCD-4063-A6B4-F837350CD909}" sibTransId="{CE67E77C-A51E-443F-A9D7-161FBCB85FE2}"/>
    <dgm:cxn modelId="{BAA4F8C1-AC46-7D47-A38A-3D864CA01A5B}" type="presOf" srcId="{0F90A285-6CB1-4AB6-BDD4-FB5AB4BDC2B6}" destId="{B95BCD3D-7693-194C-AA47-569B3CD1CCD3}" srcOrd="0" destOrd="0" presId="urn:microsoft.com/office/officeart/2005/8/layout/vList2"/>
    <dgm:cxn modelId="{CAC7665C-7C97-044F-805A-E1FCD14562E1}" type="presParOf" srcId="{1CC88B4B-8FC2-5242-BCC5-67710B82FFBD}" destId="{617976D9-0DEE-E24D-95E0-C4A131119E30}" srcOrd="0" destOrd="0" presId="urn:microsoft.com/office/officeart/2005/8/layout/vList2"/>
    <dgm:cxn modelId="{FEF5BF69-E553-FF42-B88C-12B1A9C630A0}" type="presParOf" srcId="{1CC88B4B-8FC2-5242-BCC5-67710B82FFBD}" destId="{EAB49B18-93EC-4E4C-A19A-F428813B15E1}" srcOrd="1" destOrd="0" presId="urn:microsoft.com/office/officeart/2005/8/layout/vList2"/>
    <dgm:cxn modelId="{1A269E24-A4F8-7E45-B39D-51F8847742B2}" type="presParOf" srcId="{1CC88B4B-8FC2-5242-BCC5-67710B82FFBD}" destId="{B95BCD3D-7693-194C-AA47-569B3CD1CC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F37173-BCF4-B245-81B4-62A9A957C20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3FCAC-A3A5-6344-9013-EB58EA5CD505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9651846D-4888-6F48-AF5A-4A6E087919CA}" type="parTrans" cxnId="{764C5781-4396-BC48-BBD7-B42BBD569F64}">
      <dgm:prSet/>
      <dgm:spPr/>
      <dgm:t>
        <a:bodyPr/>
        <a:lstStyle/>
        <a:p>
          <a:endParaRPr lang="en-US"/>
        </a:p>
      </dgm:t>
    </dgm:pt>
    <dgm:pt modelId="{A02F32F0-80BF-A043-B14C-CF3C3F17B20C}" type="sibTrans" cxnId="{764C5781-4396-BC48-BBD7-B42BBD569F64}">
      <dgm:prSet/>
      <dgm:spPr/>
      <dgm:t>
        <a:bodyPr/>
        <a:lstStyle/>
        <a:p>
          <a:endParaRPr lang="en-US"/>
        </a:p>
      </dgm:t>
    </dgm:pt>
    <dgm:pt modelId="{C964DE0F-1DD6-CE46-9166-7314645C9DC3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326CFA98-D987-F349-9F58-2C4179BC6AFB}" type="parTrans" cxnId="{1FDB6F9A-2E92-694B-9EAD-C24A17318476}">
      <dgm:prSet/>
      <dgm:spPr/>
      <dgm:t>
        <a:bodyPr/>
        <a:lstStyle/>
        <a:p>
          <a:endParaRPr lang="en-US"/>
        </a:p>
      </dgm:t>
    </dgm:pt>
    <dgm:pt modelId="{49098999-E095-2E41-BD39-139DAD4C334E}" type="sibTrans" cxnId="{1FDB6F9A-2E92-694B-9EAD-C24A17318476}">
      <dgm:prSet/>
      <dgm:spPr/>
      <dgm:t>
        <a:bodyPr/>
        <a:lstStyle/>
        <a:p>
          <a:endParaRPr lang="en-US"/>
        </a:p>
      </dgm:t>
    </dgm:pt>
    <dgm:pt modelId="{B36B8F8D-6642-F14A-A222-9C30E14FB667}">
      <dgm:prSet phldrT="[Text]"/>
      <dgm:spPr/>
      <dgm:t>
        <a:bodyPr/>
        <a:lstStyle/>
        <a:p>
          <a:r>
            <a:rPr lang="en-US" dirty="0"/>
            <a:t>Other Survivors</a:t>
          </a:r>
        </a:p>
      </dgm:t>
    </dgm:pt>
    <dgm:pt modelId="{E072A329-B932-E643-8014-1CB4127A42A6}" type="parTrans" cxnId="{87FCBB87-AE15-164D-BBD4-C13FD21DDD2F}">
      <dgm:prSet/>
      <dgm:spPr/>
      <dgm:t>
        <a:bodyPr/>
        <a:lstStyle/>
        <a:p>
          <a:endParaRPr lang="en-US"/>
        </a:p>
      </dgm:t>
    </dgm:pt>
    <dgm:pt modelId="{2A094CA1-7536-F24D-B4C7-41C11931479C}" type="sibTrans" cxnId="{87FCBB87-AE15-164D-BBD4-C13FD21DDD2F}">
      <dgm:prSet/>
      <dgm:spPr/>
      <dgm:t>
        <a:bodyPr/>
        <a:lstStyle/>
        <a:p>
          <a:endParaRPr lang="en-US"/>
        </a:p>
      </dgm:t>
    </dgm:pt>
    <dgm:pt modelId="{407AFF55-1F78-4F42-BA79-67ECA537729A}">
      <dgm:prSet phldrT="[Text]"/>
      <dgm:spPr/>
      <dgm:t>
        <a:bodyPr/>
        <a:lstStyle/>
        <a:p>
          <a:r>
            <a:rPr lang="en-US" dirty="0"/>
            <a:t>Social Worker</a:t>
          </a:r>
        </a:p>
      </dgm:t>
    </dgm:pt>
    <dgm:pt modelId="{54B5B32B-7999-CA42-9594-E014091AF1C8}" type="parTrans" cxnId="{DF1912ED-2C03-F046-8A8E-E3518820BA12}">
      <dgm:prSet/>
      <dgm:spPr/>
      <dgm:t>
        <a:bodyPr/>
        <a:lstStyle/>
        <a:p>
          <a:endParaRPr lang="en-US"/>
        </a:p>
      </dgm:t>
    </dgm:pt>
    <dgm:pt modelId="{F547D7D2-0F37-0B4E-B38D-F9C05B459824}" type="sibTrans" cxnId="{DF1912ED-2C03-F046-8A8E-E3518820BA12}">
      <dgm:prSet/>
      <dgm:spPr/>
      <dgm:t>
        <a:bodyPr/>
        <a:lstStyle/>
        <a:p>
          <a:endParaRPr lang="en-US"/>
        </a:p>
      </dgm:t>
    </dgm:pt>
    <dgm:pt modelId="{0BD19E3B-7A89-114B-BBF1-696E8DFBDF1E}">
      <dgm:prSet phldrT="[Text]"/>
      <dgm:spPr/>
      <dgm:t>
        <a:bodyPr/>
        <a:lstStyle/>
        <a:p>
          <a:r>
            <a:rPr lang="en-US" dirty="0"/>
            <a:t>Therapist</a:t>
          </a:r>
        </a:p>
      </dgm:t>
    </dgm:pt>
    <dgm:pt modelId="{38DDC504-F3C5-8145-97D0-A11E6FDD1C4E}" type="parTrans" cxnId="{6969FB1F-8010-0B49-AEEE-2E2984E10943}">
      <dgm:prSet/>
      <dgm:spPr/>
      <dgm:t>
        <a:bodyPr/>
        <a:lstStyle/>
        <a:p>
          <a:endParaRPr lang="en-US"/>
        </a:p>
      </dgm:t>
    </dgm:pt>
    <dgm:pt modelId="{3F715EC9-597F-F744-9FE7-662E6DB3BA33}" type="sibTrans" cxnId="{6969FB1F-8010-0B49-AEEE-2E2984E10943}">
      <dgm:prSet/>
      <dgm:spPr/>
      <dgm:t>
        <a:bodyPr/>
        <a:lstStyle/>
        <a:p>
          <a:endParaRPr lang="en-US"/>
        </a:p>
      </dgm:t>
    </dgm:pt>
    <dgm:pt modelId="{1D75C1F2-5277-5441-A354-B99D20EB5E41}">
      <dgm:prSet/>
      <dgm:spPr/>
      <dgm:t>
        <a:bodyPr/>
        <a:lstStyle/>
        <a:p>
          <a:r>
            <a:rPr lang="en-US" dirty="0"/>
            <a:t>Healthcare Team</a:t>
          </a:r>
        </a:p>
      </dgm:t>
    </dgm:pt>
    <dgm:pt modelId="{D7A5CBBC-AE3F-0544-8EC6-B76E6C97748B}" type="parTrans" cxnId="{C754286A-062F-5D4D-8769-A7530F770BF2}">
      <dgm:prSet/>
      <dgm:spPr/>
      <dgm:t>
        <a:bodyPr/>
        <a:lstStyle/>
        <a:p>
          <a:endParaRPr lang="en-US"/>
        </a:p>
      </dgm:t>
    </dgm:pt>
    <dgm:pt modelId="{BE456CBD-1813-884D-8995-401317E1E1D2}" type="sibTrans" cxnId="{C754286A-062F-5D4D-8769-A7530F770BF2}">
      <dgm:prSet/>
      <dgm:spPr/>
      <dgm:t>
        <a:bodyPr/>
        <a:lstStyle/>
        <a:p>
          <a:endParaRPr lang="en-US"/>
        </a:p>
      </dgm:t>
    </dgm:pt>
    <dgm:pt modelId="{C355516C-A4BF-314F-92F3-234F853DB3DF}">
      <dgm:prSet/>
      <dgm:spPr/>
      <dgm:t>
        <a:bodyPr/>
        <a:lstStyle/>
        <a:p>
          <a:r>
            <a:rPr lang="en-US" dirty="0"/>
            <a:t>Support Organizations</a:t>
          </a:r>
        </a:p>
      </dgm:t>
    </dgm:pt>
    <dgm:pt modelId="{2BA1C6DC-6212-8847-BF24-816A6AA39F4B}" type="parTrans" cxnId="{E2B5DDFF-7C2A-1A40-9824-18CF2D195201}">
      <dgm:prSet/>
      <dgm:spPr/>
      <dgm:t>
        <a:bodyPr/>
        <a:lstStyle/>
        <a:p>
          <a:endParaRPr lang="en-US"/>
        </a:p>
      </dgm:t>
    </dgm:pt>
    <dgm:pt modelId="{93EF6611-BB4B-EB4F-8B1D-1F722C5141B6}" type="sibTrans" cxnId="{E2B5DDFF-7C2A-1A40-9824-18CF2D195201}">
      <dgm:prSet/>
      <dgm:spPr/>
      <dgm:t>
        <a:bodyPr/>
        <a:lstStyle/>
        <a:p>
          <a:endParaRPr lang="en-US"/>
        </a:p>
      </dgm:t>
    </dgm:pt>
    <dgm:pt modelId="{4256BD40-A986-AA48-841B-1FEBCC7A6AAB}" type="pres">
      <dgm:prSet presAssocID="{AFF37173-BCF4-B245-81B4-62A9A957C209}" presName="diagram" presStyleCnt="0">
        <dgm:presLayoutVars>
          <dgm:dir/>
          <dgm:resizeHandles val="exact"/>
        </dgm:presLayoutVars>
      </dgm:prSet>
      <dgm:spPr/>
    </dgm:pt>
    <dgm:pt modelId="{82C3A000-354B-5740-8220-C03FAC97AEA5}" type="pres">
      <dgm:prSet presAssocID="{0C43FCAC-A3A5-6344-9013-EB58EA5CD505}" presName="node" presStyleLbl="node1" presStyleIdx="0" presStyleCnt="7">
        <dgm:presLayoutVars>
          <dgm:bulletEnabled val="1"/>
        </dgm:presLayoutVars>
      </dgm:prSet>
      <dgm:spPr/>
    </dgm:pt>
    <dgm:pt modelId="{6514FB61-2BD7-D741-B8DA-AA863FBE93B2}" type="pres">
      <dgm:prSet presAssocID="{A02F32F0-80BF-A043-B14C-CF3C3F17B20C}" presName="sibTrans" presStyleCnt="0"/>
      <dgm:spPr/>
    </dgm:pt>
    <dgm:pt modelId="{207A09CA-089F-8747-B32D-7906348BDBE1}" type="pres">
      <dgm:prSet presAssocID="{C964DE0F-1DD6-CE46-9166-7314645C9DC3}" presName="node" presStyleLbl="node1" presStyleIdx="1" presStyleCnt="7">
        <dgm:presLayoutVars>
          <dgm:bulletEnabled val="1"/>
        </dgm:presLayoutVars>
      </dgm:prSet>
      <dgm:spPr/>
    </dgm:pt>
    <dgm:pt modelId="{8CFD166A-6C7D-3445-A87E-70F9557C7719}" type="pres">
      <dgm:prSet presAssocID="{49098999-E095-2E41-BD39-139DAD4C334E}" presName="sibTrans" presStyleCnt="0"/>
      <dgm:spPr/>
    </dgm:pt>
    <dgm:pt modelId="{E91AC46F-9A58-8143-8EC4-55D2EE11F2DB}" type="pres">
      <dgm:prSet presAssocID="{B36B8F8D-6642-F14A-A222-9C30E14FB667}" presName="node" presStyleLbl="node1" presStyleIdx="2" presStyleCnt="7">
        <dgm:presLayoutVars>
          <dgm:bulletEnabled val="1"/>
        </dgm:presLayoutVars>
      </dgm:prSet>
      <dgm:spPr/>
    </dgm:pt>
    <dgm:pt modelId="{6C043256-B430-CD45-9D53-473E93A6E24F}" type="pres">
      <dgm:prSet presAssocID="{2A094CA1-7536-F24D-B4C7-41C11931479C}" presName="sibTrans" presStyleCnt="0"/>
      <dgm:spPr/>
    </dgm:pt>
    <dgm:pt modelId="{80B7C289-01AC-9548-A9AA-4B71EF15A30F}" type="pres">
      <dgm:prSet presAssocID="{407AFF55-1F78-4F42-BA79-67ECA537729A}" presName="node" presStyleLbl="node1" presStyleIdx="3" presStyleCnt="7">
        <dgm:presLayoutVars>
          <dgm:bulletEnabled val="1"/>
        </dgm:presLayoutVars>
      </dgm:prSet>
      <dgm:spPr/>
    </dgm:pt>
    <dgm:pt modelId="{2E9238E0-7766-5D44-95DB-C6E00E9C9E26}" type="pres">
      <dgm:prSet presAssocID="{F547D7D2-0F37-0B4E-B38D-F9C05B459824}" presName="sibTrans" presStyleCnt="0"/>
      <dgm:spPr/>
    </dgm:pt>
    <dgm:pt modelId="{DDE77E3B-E0C1-3A42-8308-4CCB805B5BCA}" type="pres">
      <dgm:prSet presAssocID="{1D75C1F2-5277-5441-A354-B99D20EB5E41}" presName="node" presStyleLbl="node1" presStyleIdx="4" presStyleCnt="7">
        <dgm:presLayoutVars>
          <dgm:bulletEnabled val="1"/>
        </dgm:presLayoutVars>
      </dgm:prSet>
      <dgm:spPr/>
    </dgm:pt>
    <dgm:pt modelId="{6D304574-A98D-C044-8DFE-1477ACD59F26}" type="pres">
      <dgm:prSet presAssocID="{BE456CBD-1813-884D-8995-401317E1E1D2}" presName="sibTrans" presStyleCnt="0"/>
      <dgm:spPr/>
    </dgm:pt>
    <dgm:pt modelId="{3EF39E33-563C-E944-83D0-C7C56A813008}" type="pres">
      <dgm:prSet presAssocID="{0BD19E3B-7A89-114B-BBF1-696E8DFBDF1E}" presName="node" presStyleLbl="node1" presStyleIdx="5" presStyleCnt="7">
        <dgm:presLayoutVars>
          <dgm:bulletEnabled val="1"/>
        </dgm:presLayoutVars>
      </dgm:prSet>
      <dgm:spPr/>
    </dgm:pt>
    <dgm:pt modelId="{31FE316B-E134-644B-BD6C-AD1811FE1293}" type="pres">
      <dgm:prSet presAssocID="{3F715EC9-597F-F744-9FE7-662E6DB3BA33}" presName="sibTrans" presStyleCnt="0"/>
      <dgm:spPr/>
    </dgm:pt>
    <dgm:pt modelId="{4F81EA3E-066E-974E-B3D1-E41CFB555E78}" type="pres">
      <dgm:prSet presAssocID="{C355516C-A4BF-314F-92F3-234F853DB3DF}" presName="node" presStyleLbl="node1" presStyleIdx="6" presStyleCnt="7">
        <dgm:presLayoutVars>
          <dgm:bulletEnabled val="1"/>
        </dgm:presLayoutVars>
      </dgm:prSet>
      <dgm:spPr/>
    </dgm:pt>
  </dgm:ptLst>
  <dgm:cxnLst>
    <dgm:cxn modelId="{A1EDD405-8A59-AB49-A92F-323184A8BF51}" type="presOf" srcId="{0C43FCAC-A3A5-6344-9013-EB58EA5CD505}" destId="{82C3A000-354B-5740-8220-C03FAC97AEA5}" srcOrd="0" destOrd="0" presId="urn:microsoft.com/office/officeart/2005/8/layout/default"/>
    <dgm:cxn modelId="{BCFA5014-2D31-6B4B-8CFD-F94066DF2369}" type="presOf" srcId="{1D75C1F2-5277-5441-A354-B99D20EB5E41}" destId="{DDE77E3B-E0C1-3A42-8308-4CCB805B5BCA}" srcOrd="0" destOrd="0" presId="urn:microsoft.com/office/officeart/2005/8/layout/default"/>
    <dgm:cxn modelId="{5118031F-5C55-BD46-89C1-A5F89D2235D1}" type="presOf" srcId="{0BD19E3B-7A89-114B-BBF1-696E8DFBDF1E}" destId="{3EF39E33-563C-E944-83D0-C7C56A813008}" srcOrd="0" destOrd="0" presId="urn:microsoft.com/office/officeart/2005/8/layout/default"/>
    <dgm:cxn modelId="{6969FB1F-8010-0B49-AEEE-2E2984E10943}" srcId="{AFF37173-BCF4-B245-81B4-62A9A957C209}" destId="{0BD19E3B-7A89-114B-BBF1-696E8DFBDF1E}" srcOrd="5" destOrd="0" parTransId="{38DDC504-F3C5-8145-97D0-A11E6FDD1C4E}" sibTransId="{3F715EC9-597F-F744-9FE7-662E6DB3BA33}"/>
    <dgm:cxn modelId="{C754286A-062F-5D4D-8769-A7530F770BF2}" srcId="{AFF37173-BCF4-B245-81B4-62A9A957C209}" destId="{1D75C1F2-5277-5441-A354-B99D20EB5E41}" srcOrd="4" destOrd="0" parTransId="{D7A5CBBC-AE3F-0544-8EC6-B76E6C97748B}" sibTransId="{BE456CBD-1813-884D-8995-401317E1E1D2}"/>
    <dgm:cxn modelId="{A25A3A74-D2AB-554B-AAC2-17EB92F07E7A}" type="presOf" srcId="{C964DE0F-1DD6-CE46-9166-7314645C9DC3}" destId="{207A09CA-089F-8747-B32D-7906348BDBE1}" srcOrd="0" destOrd="0" presId="urn:microsoft.com/office/officeart/2005/8/layout/default"/>
    <dgm:cxn modelId="{764C5781-4396-BC48-BBD7-B42BBD569F64}" srcId="{AFF37173-BCF4-B245-81B4-62A9A957C209}" destId="{0C43FCAC-A3A5-6344-9013-EB58EA5CD505}" srcOrd="0" destOrd="0" parTransId="{9651846D-4888-6F48-AF5A-4A6E087919CA}" sibTransId="{A02F32F0-80BF-A043-B14C-CF3C3F17B20C}"/>
    <dgm:cxn modelId="{87FCBB87-AE15-164D-BBD4-C13FD21DDD2F}" srcId="{AFF37173-BCF4-B245-81B4-62A9A957C209}" destId="{B36B8F8D-6642-F14A-A222-9C30E14FB667}" srcOrd="2" destOrd="0" parTransId="{E072A329-B932-E643-8014-1CB4127A42A6}" sibTransId="{2A094CA1-7536-F24D-B4C7-41C11931479C}"/>
    <dgm:cxn modelId="{6B25C28E-7DC3-1F4B-8C2D-6D5296BB1FBE}" type="presOf" srcId="{B36B8F8D-6642-F14A-A222-9C30E14FB667}" destId="{E91AC46F-9A58-8143-8EC4-55D2EE11F2DB}" srcOrd="0" destOrd="0" presId="urn:microsoft.com/office/officeart/2005/8/layout/default"/>
    <dgm:cxn modelId="{7F04CA92-A6CE-7D40-82FC-831B7BF47872}" type="presOf" srcId="{407AFF55-1F78-4F42-BA79-67ECA537729A}" destId="{80B7C289-01AC-9548-A9AA-4B71EF15A30F}" srcOrd="0" destOrd="0" presId="urn:microsoft.com/office/officeart/2005/8/layout/default"/>
    <dgm:cxn modelId="{1FDB6F9A-2E92-694B-9EAD-C24A17318476}" srcId="{AFF37173-BCF4-B245-81B4-62A9A957C209}" destId="{C964DE0F-1DD6-CE46-9166-7314645C9DC3}" srcOrd="1" destOrd="0" parTransId="{326CFA98-D987-F349-9F58-2C4179BC6AFB}" sibTransId="{49098999-E095-2E41-BD39-139DAD4C334E}"/>
    <dgm:cxn modelId="{85128F9E-E7C7-F346-BF8E-9331358958F0}" type="presOf" srcId="{C355516C-A4BF-314F-92F3-234F853DB3DF}" destId="{4F81EA3E-066E-974E-B3D1-E41CFB555E78}" srcOrd="0" destOrd="0" presId="urn:microsoft.com/office/officeart/2005/8/layout/default"/>
    <dgm:cxn modelId="{27853BD5-B218-134E-96C8-3C8E49685BB9}" type="presOf" srcId="{AFF37173-BCF4-B245-81B4-62A9A957C209}" destId="{4256BD40-A986-AA48-841B-1FEBCC7A6AAB}" srcOrd="0" destOrd="0" presId="urn:microsoft.com/office/officeart/2005/8/layout/default"/>
    <dgm:cxn modelId="{DF1912ED-2C03-F046-8A8E-E3518820BA12}" srcId="{AFF37173-BCF4-B245-81B4-62A9A957C209}" destId="{407AFF55-1F78-4F42-BA79-67ECA537729A}" srcOrd="3" destOrd="0" parTransId="{54B5B32B-7999-CA42-9594-E014091AF1C8}" sibTransId="{F547D7D2-0F37-0B4E-B38D-F9C05B459824}"/>
    <dgm:cxn modelId="{E2B5DDFF-7C2A-1A40-9824-18CF2D195201}" srcId="{AFF37173-BCF4-B245-81B4-62A9A957C209}" destId="{C355516C-A4BF-314F-92F3-234F853DB3DF}" srcOrd="6" destOrd="0" parTransId="{2BA1C6DC-6212-8847-BF24-816A6AA39F4B}" sibTransId="{93EF6611-BB4B-EB4F-8B1D-1F722C5141B6}"/>
    <dgm:cxn modelId="{7400017C-4A77-9343-8A57-6332D6F195F5}" type="presParOf" srcId="{4256BD40-A986-AA48-841B-1FEBCC7A6AAB}" destId="{82C3A000-354B-5740-8220-C03FAC97AEA5}" srcOrd="0" destOrd="0" presId="urn:microsoft.com/office/officeart/2005/8/layout/default"/>
    <dgm:cxn modelId="{1E1A289B-BE91-8D40-B7EA-16AD41AF0F51}" type="presParOf" srcId="{4256BD40-A986-AA48-841B-1FEBCC7A6AAB}" destId="{6514FB61-2BD7-D741-B8DA-AA863FBE93B2}" srcOrd="1" destOrd="0" presId="urn:microsoft.com/office/officeart/2005/8/layout/default"/>
    <dgm:cxn modelId="{928E3C5D-71D7-A642-AD7D-71F2B41864F5}" type="presParOf" srcId="{4256BD40-A986-AA48-841B-1FEBCC7A6AAB}" destId="{207A09CA-089F-8747-B32D-7906348BDBE1}" srcOrd="2" destOrd="0" presId="urn:microsoft.com/office/officeart/2005/8/layout/default"/>
    <dgm:cxn modelId="{07E7FED4-3C1D-FC4C-B017-24819943BAFC}" type="presParOf" srcId="{4256BD40-A986-AA48-841B-1FEBCC7A6AAB}" destId="{8CFD166A-6C7D-3445-A87E-70F9557C7719}" srcOrd="3" destOrd="0" presId="urn:microsoft.com/office/officeart/2005/8/layout/default"/>
    <dgm:cxn modelId="{9A2A944E-9E9C-134B-A2A5-E82593EC05A6}" type="presParOf" srcId="{4256BD40-A986-AA48-841B-1FEBCC7A6AAB}" destId="{E91AC46F-9A58-8143-8EC4-55D2EE11F2DB}" srcOrd="4" destOrd="0" presId="urn:microsoft.com/office/officeart/2005/8/layout/default"/>
    <dgm:cxn modelId="{5C30EB29-C553-394B-AD6F-3F84ACD19301}" type="presParOf" srcId="{4256BD40-A986-AA48-841B-1FEBCC7A6AAB}" destId="{6C043256-B430-CD45-9D53-473E93A6E24F}" srcOrd="5" destOrd="0" presId="urn:microsoft.com/office/officeart/2005/8/layout/default"/>
    <dgm:cxn modelId="{3BCBF025-8DA2-024A-B6B5-DD20C0529BB2}" type="presParOf" srcId="{4256BD40-A986-AA48-841B-1FEBCC7A6AAB}" destId="{80B7C289-01AC-9548-A9AA-4B71EF15A30F}" srcOrd="6" destOrd="0" presId="urn:microsoft.com/office/officeart/2005/8/layout/default"/>
    <dgm:cxn modelId="{A79372A1-C9D2-2241-989B-501B3ADB9E64}" type="presParOf" srcId="{4256BD40-A986-AA48-841B-1FEBCC7A6AAB}" destId="{2E9238E0-7766-5D44-95DB-C6E00E9C9E26}" srcOrd="7" destOrd="0" presId="urn:microsoft.com/office/officeart/2005/8/layout/default"/>
    <dgm:cxn modelId="{26B1291A-F07D-C143-BDEB-5584348F6A34}" type="presParOf" srcId="{4256BD40-A986-AA48-841B-1FEBCC7A6AAB}" destId="{DDE77E3B-E0C1-3A42-8308-4CCB805B5BCA}" srcOrd="8" destOrd="0" presId="urn:microsoft.com/office/officeart/2005/8/layout/default"/>
    <dgm:cxn modelId="{A766AC3D-B475-034C-BD97-D1408BBF9A31}" type="presParOf" srcId="{4256BD40-A986-AA48-841B-1FEBCC7A6AAB}" destId="{6D304574-A98D-C044-8DFE-1477ACD59F26}" srcOrd="9" destOrd="0" presId="urn:microsoft.com/office/officeart/2005/8/layout/default"/>
    <dgm:cxn modelId="{741283F3-6056-6243-B2D7-56D0E63DD614}" type="presParOf" srcId="{4256BD40-A986-AA48-841B-1FEBCC7A6AAB}" destId="{3EF39E33-563C-E944-83D0-C7C56A813008}" srcOrd="10" destOrd="0" presId="urn:microsoft.com/office/officeart/2005/8/layout/default"/>
    <dgm:cxn modelId="{D131C8BF-832E-3F41-999E-BEDA736FC1EC}" type="presParOf" srcId="{4256BD40-A986-AA48-841B-1FEBCC7A6AAB}" destId="{31FE316B-E134-644B-BD6C-AD1811FE1293}" srcOrd="11" destOrd="0" presId="urn:microsoft.com/office/officeart/2005/8/layout/default"/>
    <dgm:cxn modelId="{F38C66EE-5046-3B4E-9812-7E2ACCFF76A5}" type="presParOf" srcId="{4256BD40-A986-AA48-841B-1FEBCC7A6AAB}" destId="{4F81EA3E-066E-974E-B3D1-E41CFB555E7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F8165A-8A20-4B99-9DF0-4DCDA8CC98B8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AF0D5C-F53E-48E5-BE46-B0D39E709971}">
      <dgm:prSet/>
      <dgm:spPr/>
      <dgm:t>
        <a:bodyPr/>
        <a:lstStyle/>
        <a:p>
          <a:r>
            <a:rPr lang="en-US"/>
            <a:t>Connecting with Peers:</a:t>
          </a:r>
        </a:p>
      </dgm:t>
    </dgm:pt>
    <dgm:pt modelId="{B9D01D06-2A4B-4F77-B5D7-4F68A84D5511}" type="parTrans" cxnId="{DC60BDB1-19F3-4FF2-9C8F-9521FE62C564}">
      <dgm:prSet/>
      <dgm:spPr/>
      <dgm:t>
        <a:bodyPr/>
        <a:lstStyle/>
        <a:p>
          <a:endParaRPr lang="en-US"/>
        </a:p>
      </dgm:t>
    </dgm:pt>
    <dgm:pt modelId="{14A0A06C-6A3C-4DD3-9B78-1EB42842049D}" type="sibTrans" cxnId="{DC60BDB1-19F3-4FF2-9C8F-9521FE62C564}">
      <dgm:prSet/>
      <dgm:spPr/>
      <dgm:t>
        <a:bodyPr/>
        <a:lstStyle/>
        <a:p>
          <a:endParaRPr lang="en-US"/>
        </a:p>
      </dgm:t>
    </dgm:pt>
    <dgm:pt modelId="{9D28FA4E-84B5-404F-A671-F3C7D23203F9}">
      <dgm:prSet/>
      <dgm:spPr/>
      <dgm:t>
        <a:bodyPr/>
        <a:lstStyle/>
        <a:p>
          <a:r>
            <a:rPr lang="en-US"/>
            <a:t>Dear Jack Community</a:t>
          </a:r>
        </a:p>
      </dgm:t>
    </dgm:pt>
    <dgm:pt modelId="{5D6EA325-136A-4F92-9E0B-131340749F82}" type="parTrans" cxnId="{5531ABA8-045C-499C-B344-B8647B5CDE61}">
      <dgm:prSet/>
      <dgm:spPr/>
      <dgm:t>
        <a:bodyPr/>
        <a:lstStyle/>
        <a:p>
          <a:endParaRPr lang="en-US"/>
        </a:p>
      </dgm:t>
    </dgm:pt>
    <dgm:pt modelId="{3E294429-A5FD-48FD-98C8-BD15C73C335B}" type="sibTrans" cxnId="{5531ABA8-045C-499C-B344-B8647B5CDE61}">
      <dgm:prSet/>
      <dgm:spPr/>
      <dgm:t>
        <a:bodyPr/>
        <a:lstStyle/>
        <a:p>
          <a:endParaRPr lang="en-US"/>
        </a:p>
      </dgm:t>
    </dgm:pt>
    <dgm:pt modelId="{5863DAC3-AB3D-4D6C-8139-3CA5C8B33B19}">
      <dgm:prSet/>
      <dgm:spPr/>
      <dgm:t>
        <a:bodyPr/>
        <a:lstStyle/>
        <a:p>
          <a:r>
            <a:rPr lang="en-US"/>
            <a:t>Imerman Angels</a:t>
          </a:r>
        </a:p>
      </dgm:t>
    </dgm:pt>
    <dgm:pt modelId="{F625D260-BC1A-442C-BE00-FAB7B9F7A6C1}" type="parTrans" cxnId="{246B355D-FCEB-4547-AB7F-5424E00BEA31}">
      <dgm:prSet/>
      <dgm:spPr/>
      <dgm:t>
        <a:bodyPr/>
        <a:lstStyle/>
        <a:p>
          <a:endParaRPr lang="en-US"/>
        </a:p>
      </dgm:t>
    </dgm:pt>
    <dgm:pt modelId="{E6D4571F-2982-4BB0-85F3-E2A058D689EA}" type="sibTrans" cxnId="{246B355D-FCEB-4547-AB7F-5424E00BEA31}">
      <dgm:prSet/>
      <dgm:spPr/>
      <dgm:t>
        <a:bodyPr/>
        <a:lstStyle/>
        <a:p>
          <a:endParaRPr lang="en-US"/>
        </a:p>
      </dgm:t>
    </dgm:pt>
    <dgm:pt modelId="{348874F2-5780-44BB-A04D-7BE69B1DF159}">
      <dgm:prSet/>
      <dgm:spPr/>
      <dgm:t>
        <a:bodyPr/>
        <a:lstStyle/>
        <a:p>
          <a:r>
            <a:rPr lang="en-US"/>
            <a:t>Cancer specific organizations</a:t>
          </a:r>
        </a:p>
      </dgm:t>
    </dgm:pt>
    <dgm:pt modelId="{CEAB25CB-CCF6-48F1-8EBD-3F0E126E41EE}" type="parTrans" cxnId="{E777F195-0231-4E5B-ADF3-E17F9A628952}">
      <dgm:prSet/>
      <dgm:spPr/>
      <dgm:t>
        <a:bodyPr/>
        <a:lstStyle/>
        <a:p>
          <a:endParaRPr lang="en-US"/>
        </a:p>
      </dgm:t>
    </dgm:pt>
    <dgm:pt modelId="{9F589D0D-9FBE-4362-9189-03E1498B8A66}" type="sibTrans" cxnId="{E777F195-0231-4E5B-ADF3-E17F9A628952}">
      <dgm:prSet/>
      <dgm:spPr/>
      <dgm:t>
        <a:bodyPr/>
        <a:lstStyle/>
        <a:p>
          <a:endParaRPr lang="en-US"/>
        </a:p>
      </dgm:t>
    </dgm:pt>
    <dgm:pt modelId="{36AB05B3-0842-41C4-AAA6-C2205171599C}">
      <dgm:prSet/>
      <dgm:spPr/>
      <dgm:t>
        <a:bodyPr/>
        <a:lstStyle/>
        <a:p>
          <a:r>
            <a:rPr lang="en-US"/>
            <a:t>Professional Support:</a:t>
          </a:r>
        </a:p>
      </dgm:t>
    </dgm:pt>
    <dgm:pt modelId="{C525C03A-D2F2-4053-8F20-BD10D619B5ED}" type="parTrans" cxnId="{C6FCC897-A8F5-4C7F-90A6-DCD89923576B}">
      <dgm:prSet/>
      <dgm:spPr/>
      <dgm:t>
        <a:bodyPr/>
        <a:lstStyle/>
        <a:p>
          <a:endParaRPr lang="en-US"/>
        </a:p>
      </dgm:t>
    </dgm:pt>
    <dgm:pt modelId="{44FE679A-1359-47FE-9DB1-28F7E161341C}" type="sibTrans" cxnId="{C6FCC897-A8F5-4C7F-90A6-DCD89923576B}">
      <dgm:prSet/>
      <dgm:spPr/>
      <dgm:t>
        <a:bodyPr/>
        <a:lstStyle/>
        <a:p>
          <a:endParaRPr lang="en-US"/>
        </a:p>
      </dgm:t>
    </dgm:pt>
    <dgm:pt modelId="{59D6C4DE-833A-4262-BBAE-E8E3A5832D88}">
      <dgm:prSet/>
      <dgm:spPr/>
      <dgm:t>
        <a:bodyPr/>
        <a:lstStyle/>
        <a:p>
          <a:r>
            <a:rPr lang="en-US"/>
            <a:t>Cancer Care</a:t>
          </a:r>
        </a:p>
      </dgm:t>
    </dgm:pt>
    <dgm:pt modelId="{4F73450F-0FA3-4ED7-A934-739D9DA287A1}" type="parTrans" cxnId="{E9467A47-3673-4F13-ABFA-0F8C75322EAC}">
      <dgm:prSet/>
      <dgm:spPr/>
      <dgm:t>
        <a:bodyPr/>
        <a:lstStyle/>
        <a:p>
          <a:endParaRPr lang="en-US"/>
        </a:p>
      </dgm:t>
    </dgm:pt>
    <dgm:pt modelId="{CCB39FC0-E4BA-4990-9AAE-494C350CA518}" type="sibTrans" cxnId="{E9467A47-3673-4F13-ABFA-0F8C75322EAC}">
      <dgm:prSet/>
      <dgm:spPr/>
      <dgm:t>
        <a:bodyPr/>
        <a:lstStyle/>
        <a:p>
          <a:endParaRPr lang="en-US"/>
        </a:p>
      </dgm:t>
    </dgm:pt>
    <dgm:pt modelId="{95D4E1C1-4D4F-4238-81A2-C5E6D4DCDDED}">
      <dgm:prSet/>
      <dgm:spPr/>
      <dgm:t>
        <a:bodyPr/>
        <a:lstStyle/>
        <a:p>
          <a:r>
            <a:rPr lang="en-US"/>
            <a:t>800-813-4673</a:t>
          </a:r>
        </a:p>
      </dgm:t>
    </dgm:pt>
    <dgm:pt modelId="{942811EB-A2B5-4BE5-9666-DE980A28CC2D}" type="parTrans" cxnId="{EE75BC5B-D363-4A73-BABA-F24BB94A3B1C}">
      <dgm:prSet/>
      <dgm:spPr/>
      <dgm:t>
        <a:bodyPr/>
        <a:lstStyle/>
        <a:p>
          <a:endParaRPr lang="en-US"/>
        </a:p>
      </dgm:t>
    </dgm:pt>
    <dgm:pt modelId="{40DD8072-6AF9-45EE-860A-47425CD0932A}" type="sibTrans" cxnId="{EE75BC5B-D363-4A73-BABA-F24BB94A3B1C}">
      <dgm:prSet/>
      <dgm:spPr/>
      <dgm:t>
        <a:bodyPr/>
        <a:lstStyle/>
        <a:p>
          <a:endParaRPr lang="en-US"/>
        </a:p>
      </dgm:t>
    </dgm:pt>
    <dgm:pt modelId="{77D4B524-AE42-49F3-9D2C-9C4DB0EE6964}">
      <dgm:prSet/>
      <dgm:spPr/>
      <dgm:t>
        <a:bodyPr/>
        <a:lstStyle/>
        <a:p>
          <a:r>
            <a:rPr lang="en-US"/>
            <a:t>American Psychosocial Oncology Society (APOS)</a:t>
          </a:r>
        </a:p>
      </dgm:t>
    </dgm:pt>
    <dgm:pt modelId="{80C50473-9867-4540-95B2-CD0F78ED979F}" type="parTrans" cxnId="{133387B4-D1C6-4846-8C86-4277491B1F10}">
      <dgm:prSet/>
      <dgm:spPr/>
      <dgm:t>
        <a:bodyPr/>
        <a:lstStyle/>
        <a:p>
          <a:endParaRPr lang="en-US"/>
        </a:p>
      </dgm:t>
    </dgm:pt>
    <dgm:pt modelId="{37A1F656-B839-4D34-9584-1B6AD0844A3A}" type="sibTrans" cxnId="{133387B4-D1C6-4846-8C86-4277491B1F10}">
      <dgm:prSet/>
      <dgm:spPr/>
      <dgm:t>
        <a:bodyPr/>
        <a:lstStyle/>
        <a:p>
          <a:endParaRPr lang="en-US"/>
        </a:p>
      </dgm:t>
    </dgm:pt>
    <dgm:pt modelId="{BE321973-44F3-4388-B7DA-E917CF4A7B67}">
      <dgm:prSet/>
      <dgm:spPr/>
      <dgm:t>
        <a:bodyPr/>
        <a:lstStyle/>
        <a:p>
          <a:r>
            <a:rPr lang="en-US"/>
            <a:t>866-276-7443 </a:t>
          </a:r>
        </a:p>
      </dgm:t>
    </dgm:pt>
    <dgm:pt modelId="{985C2413-CE57-4D32-AF92-A83F62C5A488}" type="parTrans" cxnId="{7A7ED296-5516-4F06-BA5D-577712701FDE}">
      <dgm:prSet/>
      <dgm:spPr/>
      <dgm:t>
        <a:bodyPr/>
        <a:lstStyle/>
        <a:p>
          <a:endParaRPr lang="en-US"/>
        </a:p>
      </dgm:t>
    </dgm:pt>
    <dgm:pt modelId="{F973D604-54FE-4E03-B812-B7B2E330749D}" type="sibTrans" cxnId="{7A7ED296-5516-4F06-BA5D-577712701FDE}">
      <dgm:prSet/>
      <dgm:spPr/>
      <dgm:t>
        <a:bodyPr/>
        <a:lstStyle/>
        <a:p>
          <a:endParaRPr lang="en-US"/>
        </a:p>
      </dgm:t>
    </dgm:pt>
    <dgm:pt modelId="{8136CB4A-B278-4631-AEC3-835BBF6BF7BE}">
      <dgm:prSet/>
      <dgm:spPr/>
      <dgm:t>
        <a:bodyPr/>
        <a:lstStyle/>
        <a:p>
          <a:r>
            <a:rPr lang="en-US"/>
            <a:t>Psychology Today</a:t>
          </a:r>
        </a:p>
      </dgm:t>
    </dgm:pt>
    <dgm:pt modelId="{A2C0FDB9-783E-4676-BB50-10E6751FAEE6}" type="parTrans" cxnId="{6C89E0C3-07AA-4606-A98E-15CFBF594CA9}">
      <dgm:prSet/>
      <dgm:spPr/>
      <dgm:t>
        <a:bodyPr/>
        <a:lstStyle/>
        <a:p>
          <a:endParaRPr lang="en-US"/>
        </a:p>
      </dgm:t>
    </dgm:pt>
    <dgm:pt modelId="{F3C01F06-FF72-469F-9977-CFFD47885CF3}" type="sibTrans" cxnId="{6C89E0C3-07AA-4606-A98E-15CFBF594CA9}">
      <dgm:prSet/>
      <dgm:spPr/>
      <dgm:t>
        <a:bodyPr/>
        <a:lstStyle/>
        <a:p>
          <a:endParaRPr lang="en-US"/>
        </a:p>
      </dgm:t>
    </dgm:pt>
    <dgm:pt modelId="{DB9FB325-8B91-484C-BA65-AED9871ECA04}">
      <dgm:prSet/>
      <dgm:spPr/>
      <dgm:t>
        <a:bodyPr/>
        <a:lstStyle/>
        <a:p>
          <a:r>
            <a:rPr lang="en-US"/>
            <a:t>Connect with Your Social Worker!</a:t>
          </a:r>
        </a:p>
      </dgm:t>
    </dgm:pt>
    <dgm:pt modelId="{76270007-82EB-44BC-916B-39B18EF5D5A9}" type="parTrans" cxnId="{63ED8F8A-5B8F-4492-8C90-DEFBA982A98F}">
      <dgm:prSet/>
      <dgm:spPr/>
      <dgm:t>
        <a:bodyPr/>
        <a:lstStyle/>
        <a:p>
          <a:endParaRPr lang="en-US"/>
        </a:p>
      </dgm:t>
    </dgm:pt>
    <dgm:pt modelId="{D4DA234B-FAE2-4C65-9E00-15A0179F6D4E}" type="sibTrans" cxnId="{63ED8F8A-5B8F-4492-8C90-DEFBA982A98F}">
      <dgm:prSet/>
      <dgm:spPr/>
      <dgm:t>
        <a:bodyPr/>
        <a:lstStyle/>
        <a:p>
          <a:endParaRPr lang="en-US"/>
        </a:p>
      </dgm:t>
    </dgm:pt>
    <dgm:pt modelId="{5609BBA2-2F94-4331-8269-4F544C96FC8C}">
      <dgm:prSet/>
      <dgm:spPr/>
      <dgm:t>
        <a:bodyPr/>
        <a:lstStyle/>
        <a:p>
          <a:r>
            <a:rPr lang="en-US"/>
            <a:t>Referrals to local resources</a:t>
          </a:r>
        </a:p>
      </dgm:t>
    </dgm:pt>
    <dgm:pt modelId="{C34221FA-ACE7-49A7-A0BE-E3F347C015AA}" type="parTrans" cxnId="{91313D71-7300-4550-89DB-064C939A3B43}">
      <dgm:prSet/>
      <dgm:spPr/>
      <dgm:t>
        <a:bodyPr/>
        <a:lstStyle/>
        <a:p>
          <a:endParaRPr lang="en-US"/>
        </a:p>
      </dgm:t>
    </dgm:pt>
    <dgm:pt modelId="{3715C9D0-FF58-4D73-8AE4-A4A91F9E76EA}" type="sibTrans" cxnId="{91313D71-7300-4550-89DB-064C939A3B43}">
      <dgm:prSet/>
      <dgm:spPr/>
      <dgm:t>
        <a:bodyPr/>
        <a:lstStyle/>
        <a:p>
          <a:endParaRPr lang="en-US"/>
        </a:p>
      </dgm:t>
    </dgm:pt>
    <dgm:pt modelId="{2FCF0E5E-A10C-4F86-939E-A3AD7CE7FBD0}">
      <dgm:prSet/>
      <dgm:spPr/>
      <dgm:t>
        <a:bodyPr/>
        <a:lstStyle/>
        <a:p>
          <a:r>
            <a:rPr lang="en-US"/>
            <a:t>Support groups</a:t>
          </a:r>
        </a:p>
      </dgm:t>
    </dgm:pt>
    <dgm:pt modelId="{5B312034-37F2-494D-981B-78E5EF185900}" type="parTrans" cxnId="{07A1AE60-0088-40E6-861A-A1047073B268}">
      <dgm:prSet/>
      <dgm:spPr/>
      <dgm:t>
        <a:bodyPr/>
        <a:lstStyle/>
        <a:p>
          <a:endParaRPr lang="en-US"/>
        </a:p>
      </dgm:t>
    </dgm:pt>
    <dgm:pt modelId="{0E04684A-7C8B-4F08-B45F-99B229D31484}" type="sibTrans" cxnId="{07A1AE60-0088-40E6-861A-A1047073B268}">
      <dgm:prSet/>
      <dgm:spPr/>
      <dgm:t>
        <a:bodyPr/>
        <a:lstStyle/>
        <a:p>
          <a:endParaRPr lang="en-US"/>
        </a:p>
      </dgm:t>
    </dgm:pt>
    <dgm:pt modelId="{A291F536-8551-432E-A2AF-32B74E89F9A2}">
      <dgm:prSet/>
      <dgm:spPr/>
      <dgm:t>
        <a:bodyPr/>
        <a:lstStyle/>
        <a:p>
          <a:r>
            <a:rPr lang="en-US"/>
            <a:t>Psychosocial support</a:t>
          </a:r>
        </a:p>
      </dgm:t>
    </dgm:pt>
    <dgm:pt modelId="{326D30F0-1B3D-4722-94CA-CDC8480A7366}" type="parTrans" cxnId="{4A884B31-DB45-4A3E-81A2-42A1A7BC6499}">
      <dgm:prSet/>
      <dgm:spPr/>
      <dgm:t>
        <a:bodyPr/>
        <a:lstStyle/>
        <a:p>
          <a:endParaRPr lang="en-US"/>
        </a:p>
      </dgm:t>
    </dgm:pt>
    <dgm:pt modelId="{9CFEF379-A3C4-4E3B-9E94-5DA6B0551AF2}" type="sibTrans" cxnId="{4A884B31-DB45-4A3E-81A2-42A1A7BC6499}">
      <dgm:prSet/>
      <dgm:spPr/>
      <dgm:t>
        <a:bodyPr/>
        <a:lstStyle/>
        <a:p>
          <a:endParaRPr lang="en-US"/>
        </a:p>
      </dgm:t>
    </dgm:pt>
    <dgm:pt modelId="{6B7D97A6-F800-A041-AD82-FA4B4105D36B}" type="pres">
      <dgm:prSet presAssocID="{B2F8165A-8A20-4B99-9DF0-4DCDA8CC98B8}" presName="Name0" presStyleCnt="0">
        <dgm:presLayoutVars>
          <dgm:dir/>
          <dgm:animLvl val="lvl"/>
          <dgm:resizeHandles val="exact"/>
        </dgm:presLayoutVars>
      </dgm:prSet>
      <dgm:spPr/>
    </dgm:pt>
    <dgm:pt modelId="{72D9EF32-B450-B449-B557-02375E9B8685}" type="pres">
      <dgm:prSet presAssocID="{E4AF0D5C-F53E-48E5-BE46-B0D39E709971}" presName="composite" presStyleCnt="0"/>
      <dgm:spPr/>
    </dgm:pt>
    <dgm:pt modelId="{CFC49136-716C-D449-9242-D0E72841A175}" type="pres">
      <dgm:prSet presAssocID="{E4AF0D5C-F53E-48E5-BE46-B0D39E7099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FEF1D39-470C-454D-B537-CE5C118D888A}" type="pres">
      <dgm:prSet presAssocID="{E4AF0D5C-F53E-48E5-BE46-B0D39E709971}" presName="desTx" presStyleLbl="alignAccFollowNode1" presStyleIdx="0" presStyleCnt="3">
        <dgm:presLayoutVars>
          <dgm:bulletEnabled val="1"/>
        </dgm:presLayoutVars>
      </dgm:prSet>
      <dgm:spPr/>
    </dgm:pt>
    <dgm:pt modelId="{02052AA0-29C5-7548-9A7F-D05F03F59582}" type="pres">
      <dgm:prSet presAssocID="{14A0A06C-6A3C-4DD3-9B78-1EB42842049D}" presName="space" presStyleCnt="0"/>
      <dgm:spPr/>
    </dgm:pt>
    <dgm:pt modelId="{208BE8C1-83B8-164A-8DA3-F6BE8571008E}" type="pres">
      <dgm:prSet presAssocID="{36AB05B3-0842-41C4-AAA6-C2205171599C}" presName="composite" presStyleCnt="0"/>
      <dgm:spPr/>
    </dgm:pt>
    <dgm:pt modelId="{7E1C20F2-1EC4-1746-8231-16654EB812D4}" type="pres">
      <dgm:prSet presAssocID="{36AB05B3-0842-41C4-AAA6-C220517159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7AB4751-F1F0-214D-B2D1-1B901DBF2CF9}" type="pres">
      <dgm:prSet presAssocID="{36AB05B3-0842-41C4-AAA6-C2205171599C}" presName="desTx" presStyleLbl="alignAccFollowNode1" presStyleIdx="1" presStyleCnt="3">
        <dgm:presLayoutVars>
          <dgm:bulletEnabled val="1"/>
        </dgm:presLayoutVars>
      </dgm:prSet>
      <dgm:spPr/>
    </dgm:pt>
    <dgm:pt modelId="{42B5D5A5-4B12-1142-8150-247A9E944370}" type="pres">
      <dgm:prSet presAssocID="{44FE679A-1359-47FE-9DB1-28F7E161341C}" presName="space" presStyleCnt="0"/>
      <dgm:spPr/>
    </dgm:pt>
    <dgm:pt modelId="{805369E2-C23A-7840-9E2E-A9C4A143078F}" type="pres">
      <dgm:prSet presAssocID="{DB9FB325-8B91-484C-BA65-AED9871ECA04}" presName="composite" presStyleCnt="0"/>
      <dgm:spPr/>
    </dgm:pt>
    <dgm:pt modelId="{490DB746-832D-4540-8DD7-CA7C9B49D802}" type="pres">
      <dgm:prSet presAssocID="{DB9FB325-8B91-484C-BA65-AED9871ECA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C968273-E0DC-7F43-83B5-16C23F87A405}" type="pres">
      <dgm:prSet presAssocID="{DB9FB325-8B91-484C-BA65-AED9871ECA0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E81C402-A67A-8947-BDED-455E84AA8E29}" type="presOf" srcId="{9D28FA4E-84B5-404F-A671-F3C7D23203F9}" destId="{0FEF1D39-470C-454D-B537-CE5C118D888A}" srcOrd="0" destOrd="0" presId="urn:microsoft.com/office/officeart/2005/8/layout/hList1"/>
    <dgm:cxn modelId="{9F06F51D-3208-8A4E-930E-4E22A86FE5B1}" type="presOf" srcId="{348874F2-5780-44BB-A04D-7BE69B1DF159}" destId="{0FEF1D39-470C-454D-B537-CE5C118D888A}" srcOrd="0" destOrd="2" presId="urn:microsoft.com/office/officeart/2005/8/layout/hList1"/>
    <dgm:cxn modelId="{D11C8A23-094F-6744-B8FB-7F2EF7DF954F}" type="presOf" srcId="{5863DAC3-AB3D-4D6C-8139-3CA5C8B33B19}" destId="{0FEF1D39-470C-454D-B537-CE5C118D888A}" srcOrd="0" destOrd="1" presId="urn:microsoft.com/office/officeart/2005/8/layout/hList1"/>
    <dgm:cxn modelId="{4A884B31-DB45-4A3E-81A2-42A1A7BC6499}" srcId="{DB9FB325-8B91-484C-BA65-AED9871ECA04}" destId="{A291F536-8551-432E-A2AF-32B74E89F9A2}" srcOrd="2" destOrd="0" parTransId="{326D30F0-1B3D-4722-94CA-CDC8480A7366}" sibTransId="{9CFEF379-A3C4-4E3B-9E94-5DA6B0551AF2}"/>
    <dgm:cxn modelId="{92033534-AC48-AC40-93C8-58C35A091C6C}" type="presOf" srcId="{A291F536-8551-432E-A2AF-32B74E89F9A2}" destId="{9C968273-E0DC-7F43-83B5-16C23F87A405}" srcOrd="0" destOrd="2" presId="urn:microsoft.com/office/officeart/2005/8/layout/hList1"/>
    <dgm:cxn modelId="{E9467A47-3673-4F13-ABFA-0F8C75322EAC}" srcId="{36AB05B3-0842-41C4-AAA6-C2205171599C}" destId="{59D6C4DE-833A-4262-BBAE-E8E3A5832D88}" srcOrd="0" destOrd="0" parTransId="{4F73450F-0FA3-4ED7-A934-739D9DA287A1}" sibTransId="{CCB39FC0-E4BA-4990-9AAE-494C350CA518}"/>
    <dgm:cxn modelId="{92BAFA4B-92C2-BF4B-8D37-295256E018D2}" type="presOf" srcId="{E4AF0D5C-F53E-48E5-BE46-B0D39E709971}" destId="{CFC49136-716C-D449-9242-D0E72841A175}" srcOrd="0" destOrd="0" presId="urn:microsoft.com/office/officeart/2005/8/layout/hList1"/>
    <dgm:cxn modelId="{EE75BC5B-D363-4A73-BABA-F24BB94A3B1C}" srcId="{59D6C4DE-833A-4262-BBAE-E8E3A5832D88}" destId="{95D4E1C1-4D4F-4238-81A2-C5E6D4DCDDED}" srcOrd="0" destOrd="0" parTransId="{942811EB-A2B5-4BE5-9666-DE980A28CC2D}" sibTransId="{40DD8072-6AF9-45EE-860A-47425CD0932A}"/>
    <dgm:cxn modelId="{246B355D-FCEB-4547-AB7F-5424E00BEA31}" srcId="{E4AF0D5C-F53E-48E5-BE46-B0D39E709971}" destId="{5863DAC3-AB3D-4D6C-8139-3CA5C8B33B19}" srcOrd="1" destOrd="0" parTransId="{F625D260-BC1A-442C-BE00-FAB7B9F7A6C1}" sibTransId="{E6D4571F-2982-4BB0-85F3-E2A058D689EA}"/>
    <dgm:cxn modelId="{5B03175F-38DB-EB46-A6EF-CD2BF8BADD88}" type="presOf" srcId="{5609BBA2-2F94-4331-8269-4F544C96FC8C}" destId="{9C968273-E0DC-7F43-83B5-16C23F87A405}" srcOrd="0" destOrd="0" presId="urn:microsoft.com/office/officeart/2005/8/layout/hList1"/>
    <dgm:cxn modelId="{07A1AE60-0088-40E6-861A-A1047073B268}" srcId="{DB9FB325-8B91-484C-BA65-AED9871ECA04}" destId="{2FCF0E5E-A10C-4F86-939E-A3AD7CE7FBD0}" srcOrd="1" destOrd="0" parTransId="{5B312034-37F2-494D-981B-78E5EF185900}" sibTransId="{0E04684A-7C8B-4F08-B45F-99B229D31484}"/>
    <dgm:cxn modelId="{9782A262-B607-0740-93B2-BD325EF51215}" type="presOf" srcId="{59D6C4DE-833A-4262-BBAE-E8E3A5832D88}" destId="{67AB4751-F1F0-214D-B2D1-1B901DBF2CF9}" srcOrd="0" destOrd="0" presId="urn:microsoft.com/office/officeart/2005/8/layout/hList1"/>
    <dgm:cxn modelId="{91313D71-7300-4550-89DB-064C939A3B43}" srcId="{DB9FB325-8B91-484C-BA65-AED9871ECA04}" destId="{5609BBA2-2F94-4331-8269-4F544C96FC8C}" srcOrd="0" destOrd="0" parTransId="{C34221FA-ACE7-49A7-A0BE-E3F347C015AA}" sibTransId="{3715C9D0-FF58-4D73-8AE4-A4A91F9E76EA}"/>
    <dgm:cxn modelId="{0EC90C77-141E-C444-B949-31DC801A00A4}" type="presOf" srcId="{77D4B524-AE42-49F3-9D2C-9C4DB0EE6964}" destId="{67AB4751-F1F0-214D-B2D1-1B901DBF2CF9}" srcOrd="0" destOrd="2" presId="urn:microsoft.com/office/officeart/2005/8/layout/hList1"/>
    <dgm:cxn modelId="{63ED8F8A-5B8F-4492-8C90-DEFBA982A98F}" srcId="{B2F8165A-8A20-4B99-9DF0-4DCDA8CC98B8}" destId="{DB9FB325-8B91-484C-BA65-AED9871ECA04}" srcOrd="2" destOrd="0" parTransId="{76270007-82EB-44BC-916B-39B18EF5D5A9}" sibTransId="{D4DA234B-FAE2-4C65-9E00-15A0179F6D4E}"/>
    <dgm:cxn modelId="{E777F195-0231-4E5B-ADF3-E17F9A628952}" srcId="{E4AF0D5C-F53E-48E5-BE46-B0D39E709971}" destId="{348874F2-5780-44BB-A04D-7BE69B1DF159}" srcOrd="2" destOrd="0" parTransId="{CEAB25CB-CCF6-48F1-8EBD-3F0E126E41EE}" sibTransId="{9F589D0D-9FBE-4362-9189-03E1498B8A66}"/>
    <dgm:cxn modelId="{7A7ED296-5516-4F06-BA5D-577712701FDE}" srcId="{77D4B524-AE42-49F3-9D2C-9C4DB0EE6964}" destId="{BE321973-44F3-4388-B7DA-E917CF4A7B67}" srcOrd="0" destOrd="0" parTransId="{985C2413-CE57-4D32-AF92-A83F62C5A488}" sibTransId="{F973D604-54FE-4E03-B812-B7B2E330749D}"/>
    <dgm:cxn modelId="{C6FCC897-A8F5-4C7F-90A6-DCD89923576B}" srcId="{B2F8165A-8A20-4B99-9DF0-4DCDA8CC98B8}" destId="{36AB05B3-0842-41C4-AAA6-C2205171599C}" srcOrd="1" destOrd="0" parTransId="{C525C03A-D2F2-4053-8F20-BD10D619B5ED}" sibTransId="{44FE679A-1359-47FE-9DB1-28F7E161341C}"/>
    <dgm:cxn modelId="{BC044DA7-0F75-9041-8390-CC45A6B2BF54}" type="presOf" srcId="{2FCF0E5E-A10C-4F86-939E-A3AD7CE7FBD0}" destId="{9C968273-E0DC-7F43-83B5-16C23F87A405}" srcOrd="0" destOrd="1" presId="urn:microsoft.com/office/officeart/2005/8/layout/hList1"/>
    <dgm:cxn modelId="{5531ABA8-045C-499C-B344-B8647B5CDE61}" srcId="{E4AF0D5C-F53E-48E5-BE46-B0D39E709971}" destId="{9D28FA4E-84B5-404F-A671-F3C7D23203F9}" srcOrd="0" destOrd="0" parTransId="{5D6EA325-136A-4F92-9E0B-131340749F82}" sibTransId="{3E294429-A5FD-48FD-98C8-BD15C73C335B}"/>
    <dgm:cxn modelId="{DC60BDB1-19F3-4FF2-9C8F-9521FE62C564}" srcId="{B2F8165A-8A20-4B99-9DF0-4DCDA8CC98B8}" destId="{E4AF0D5C-F53E-48E5-BE46-B0D39E709971}" srcOrd="0" destOrd="0" parTransId="{B9D01D06-2A4B-4F77-B5D7-4F68A84D5511}" sibTransId="{14A0A06C-6A3C-4DD3-9B78-1EB42842049D}"/>
    <dgm:cxn modelId="{35F4E0B3-6B23-2D4D-8BD8-5576F1662533}" type="presOf" srcId="{95D4E1C1-4D4F-4238-81A2-C5E6D4DCDDED}" destId="{67AB4751-F1F0-214D-B2D1-1B901DBF2CF9}" srcOrd="0" destOrd="1" presId="urn:microsoft.com/office/officeart/2005/8/layout/hList1"/>
    <dgm:cxn modelId="{133387B4-D1C6-4846-8C86-4277491B1F10}" srcId="{36AB05B3-0842-41C4-AAA6-C2205171599C}" destId="{77D4B524-AE42-49F3-9D2C-9C4DB0EE6964}" srcOrd="1" destOrd="0" parTransId="{80C50473-9867-4540-95B2-CD0F78ED979F}" sibTransId="{37A1F656-B839-4D34-9584-1B6AD0844A3A}"/>
    <dgm:cxn modelId="{E96287C1-66B4-EC40-9AFB-E2D75CB3DB18}" type="presOf" srcId="{36AB05B3-0842-41C4-AAA6-C2205171599C}" destId="{7E1C20F2-1EC4-1746-8231-16654EB812D4}" srcOrd="0" destOrd="0" presId="urn:microsoft.com/office/officeart/2005/8/layout/hList1"/>
    <dgm:cxn modelId="{6C89E0C3-07AA-4606-A98E-15CFBF594CA9}" srcId="{36AB05B3-0842-41C4-AAA6-C2205171599C}" destId="{8136CB4A-B278-4631-AEC3-835BBF6BF7BE}" srcOrd="2" destOrd="0" parTransId="{A2C0FDB9-783E-4676-BB50-10E6751FAEE6}" sibTransId="{F3C01F06-FF72-469F-9977-CFFD47885CF3}"/>
    <dgm:cxn modelId="{9CB26ACC-3E9E-0F41-AF62-526F9EE132CE}" type="presOf" srcId="{BE321973-44F3-4388-B7DA-E917CF4A7B67}" destId="{67AB4751-F1F0-214D-B2D1-1B901DBF2CF9}" srcOrd="0" destOrd="3" presId="urn:microsoft.com/office/officeart/2005/8/layout/hList1"/>
    <dgm:cxn modelId="{729BBBD1-83A8-4847-A8E7-3389907C1056}" type="presOf" srcId="{8136CB4A-B278-4631-AEC3-835BBF6BF7BE}" destId="{67AB4751-F1F0-214D-B2D1-1B901DBF2CF9}" srcOrd="0" destOrd="4" presId="urn:microsoft.com/office/officeart/2005/8/layout/hList1"/>
    <dgm:cxn modelId="{2BB28CF6-8AA8-064B-AC88-3EB757B65883}" type="presOf" srcId="{DB9FB325-8B91-484C-BA65-AED9871ECA04}" destId="{490DB746-832D-4540-8DD7-CA7C9B49D802}" srcOrd="0" destOrd="0" presId="urn:microsoft.com/office/officeart/2005/8/layout/hList1"/>
    <dgm:cxn modelId="{35D2B8FD-6B90-EA4C-8024-1E3D1FB28471}" type="presOf" srcId="{B2F8165A-8A20-4B99-9DF0-4DCDA8CC98B8}" destId="{6B7D97A6-F800-A041-AD82-FA4B4105D36B}" srcOrd="0" destOrd="0" presId="urn:microsoft.com/office/officeart/2005/8/layout/hList1"/>
    <dgm:cxn modelId="{2A687313-D6CC-BA43-B92B-C547917F979D}" type="presParOf" srcId="{6B7D97A6-F800-A041-AD82-FA4B4105D36B}" destId="{72D9EF32-B450-B449-B557-02375E9B8685}" srcOrd="0" destOrd="0" presId="urn:microsoft.com/office/officeart/2005/8/layout/hList1"/>
    <dgm:cxn modelId="{F9B08A4B-92C4-6944-9EBC-3AC3C5D28E1E}" type="presParOf" srcId="{72D9EF32-B450-B449-B557-02375E9B8685}" destId="{CFC49136-716C-D449-9242-D0E72841A175}" srcOrd="0" destOrd="0" presId="urn:microsoft.com/office/officeart/2005/8/layout/hList1"/>
    <dgm:cxn modelId="{25CF6363-B486-604F-90CF-B4D2295E7ABA}" type="presParOf" srcId="{72D9EF32-B450-B449-B557-02375E9B8685}" destId="{0FEF1D39-470C-454D-B537-CE5C118D888A}" srcOrd="1" destOrd="0" presId="urn:microsoft.com/office/officeart/2005/8/layout/hList1"/>
    <dgm:cxn modelId="{FD92F1F2-FBCD-6345-A03C-20C606522851}" type="presParOf" srcId="{6B7D97A6-F800-A041-AD82-FA4B4105D36B}" destId="{02052AA0-29C5-7548-9A7F-D05F03F59582}" srcOrd="1" destOrd="0" presId="urn:microsoft.com/office/officeart/2005/8/layout/hList1"/>
    <dgm:cxn modelId="{1D3EC5DB-7DFD-2846-9825-65259EC56C03}" type="presParOf" srcId="{6B7D97A6-F800-A041-AD82-FA4B4105D36B}" destId="{208BE8C1-83B8-164A-8DA3-F6BE8571008E}" srcOrd="2" destOrd="0" presId="urn:microsoft.com/office/officeart/2005/8/layout/hList1"/>
    <dgm:cxn modelId="{A3C1FC4E-805C-784A-B456-078F8AF356AA}" type="presParOf" srcId="{208BE8C1-83B8-164A-8DA3-F6BE8571008E}" destId="{7E1C20F2-1EC4-1746-8231-16654EB812D4}" srcOrd="0" destOrd="0" presId="urn:microsoft.com/office/officeart/2005/8/layout/hList1"/>
    <dgm:cxn modelId="{CF8CF609-B8D8-CA4F-A029-208B4F7446DA}" type="presParOf" srcId="{208BE8C1-83B8-164A-8DA3-F6BE8571008E}" destId="{67AB4751-F1F0-214D-B2D1-1B901DBF2CF9}" srcOrd="1" destOrd="0" presId="urn:microsoft.com/office/officeart/2005/8/layout/hList1"/>
    <dgm:cxn modelId="{6434C9C3-8FB5-CA4E-B1B2-CDDB2FE947AB}" type="presParOf" srcId="{6B7D97A6-F800-A041-AD82-FA4B4105D36B}" destId="{42B5D5A5-4B12-1142-8150-247A9E944370}" srcOrd="3" destOrd="0" presId="urn:microsoft.com/office/officeart/2005/8/layout/hList1"/>
    <dgm:cxn modelId="{E538016B-FF01-7B49-868E-6377AE019B32}" type="presParOf" srcId="{6B7D97A6-F800-A041-AD82-FA4B4105D36B}" destId="{805369E2-C23A-7840-9E2E-A9C4A143078F}" srcOrd="4" destOrd="0" presId="urn:microsoft.com/office/officeart/2005/8/layout/hList1"/>
    <dgm:cxn modelId="{1EE8004F-5AC3-2D42-A4C6-7D8D2000C733}" type="presParOf" srcId="{805369E2-C23A-7840-9E2E-A9C4A143078F}" destId="{490DB746-832D-4540-8DD7-CA7C9B49D802}" srcOrd="0" destOrd="0" presId="urn:microsoft.com/office/officeart/2005/8/layout/hList1"/>
    <dgm:cxn modelId="{B6037E86-ABF0-3044-B7D4-E3E76D97A6D6}" type="presParOf" srcId="{805369E2-C23A-7840-9E2E-A9C4A143078F}" destId="{9C968273-E0DC-7F43-83B5-16C23F87A4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6E2EB-D84E-4715-951C-C5DA6F340F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CE6BC-FFE0-44A0-A67A-1E6C49489B15}">
      <dgm:prSet/>
      <dgm:spPr/>
      <dgm:t>
        <a:bodyPr/>
        <a:lstStyle/>
        <a:p>
          <a:r>
            <a:rPr lang="en-US" dirty="0"/>
            <a:t>Assuring you are receiving </a:t>
          </a:r>
          <a:r>
            <a:rPr lang="en-US" b="1" dirty="0">
              <a:solidFill>
                <a:schemeClr val="accent1"/>
              </a:solidFill>
            </a:rPr>
            <a:t>quality care</a:t>
          </a:r>
          <a:endParaRPr lang="en-US" dirty="0">
            <a:solidFill>
              <a:schemeClr val="accent1"/>
            </a:solidFill>
          </a:endParaRPr>
        </a:p>
      </dgm:t>
    </dgm:pt>
    <dgm:pt modelId="{9BF4D764-B0B5-4C62-A4F4-513B1FFAEFC5}" type="parTrans" cxnId="{35DF017E-A6F5-414D-A5D9-9273EDE9930D}">
      <dgm:prSet/>
      <dgm:spPr/>
      <dgm:t>
        <a:bodyPr/>
        <a:lstStyle/>
        <a:p>
          <a:endParaRPr lang="en-US"/>
        </a:p>
      </dgm:t>
    </dgm:pt>
    <dgm:pt modelId="{1D13F2C2-199F-40AB-8B54-2833C402925C}" type="sibTrans" cxnId="{35DF017E-A6F5-414D-A5D9-9273EDE9930D}">
      <dgm:prSet/>
      <dgm:spPr/>
      <dgm:t>
        <a:bodyPr/>
        <a:lstStyle/>
        <a:p>
          <a:endParaRPr lang="en-US"/>
        </a:p>
      </dgm:t>
    </dgm:pt>
    <dgm:pt modelId="{09718742-69A9-43DF-A986-B526792172F8}">
      <dgm:prSet/>
      <dgm:spPr/>
      <dgm:t>
        <a:bodyPr/>
        <a:lstStyle/>
        <a:p>
          <a:r>
            <a:rPr lang="en-US" dirty="0"/>
            <a:t>Gaining back</a:t>
          </a:r>
          <a:r>
            <a:rPr lang="en-US" b="1" dirty="0"/>
            <a:t> </a:t>
          </a:r>
          <a:r>
            <a:rPr lang="en-US" b="1" dirty="0">
              <a:solidFill>
                <a:schemeClr val="accent1"/>
              </a:solidFill>
            </a:rPr>
            <a:t>control</a:t>
          </a:r>
          <a:r>
            <a:rPr lang="en-US" b="1" dirty="0"/>
            <a:t> </a:t>
          </a:r>
          <a:endParaRPr lang="en-US" dirty="0"/>
        </a:p>
      </dgm:t>
    </dgm:pt>
    <dgm:pt modelId="{9F8BFCC9-001D-4A64-9D38-32E8F147B65A}" type="parTrans" cxnId="{DA511437-EFD0-4CA4-9F91-F276ECDF0DE3}">
      <dgm:prSet/>
      <dgm:spPr/>
      <dgm:t>
        <a:bodyPr/>
        <a:lstStyle/>
        <a:p>
          <a:endParaRPr lang="en-US"/>
        </a:p>
      </dgm:t>
    </dgm:pt>
    <dgm:pt modelId="{CA4E4671-138F-4D15-8FE0-CB76CC5CE2B3}" type="sibTrans" cxnId="{DA511437-EFD0-4CA4-9F91-F276ECDF0DE3}">
      <dgm:prSet/>
      <dgm:spPr/>
      <dgm:t>
        <a:bodyPr/>
        <a:lstStyle/>
        <a:p>
          <a:endParaRPr lang="en-US"/>
        </a:p>
      </dgm:t>
    </dgm:pt>
    <dgm:pt modelId="{28DA8975-596B-4FCA-9CF7-81ECE4EC1B26}">
      <dgm:prSet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Connection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/>
            <a:t>with your health care team, support system, or other survivors</a:t>
          </a:r>
        </a:p>
      </dgm:t>
    </dgm:pt>
    <dgm:pt modelId="{639CADC8-4777-46D5-9AF0-B2AA4DB41888}" type="parTrans" cxnId="{75103177-E0DA-4091-AB50-4816C87772AC}">
      <dgm:prSet/>
      <dgm:spPr/>
      <dgm:t>
        <a:bodyPr/>
        <a:lstStyle/>
        <a:p>
          <a:endParaRPr lang="en-US"/>
        </a:p>
      </dgm:t>
    </dgm:pt>
    <dgm:pt modelId="{C53108E5-C57D-4DDC-A12C-73D79B268C56}" type="sibTrans" cxnId="{75103177-E0DA-4091-AB50-4816C87772AC}">
      <dgm:prSet/>
      <dgm:spPr/>
      <dgm:t>
        <a:bodyPr/>
        <a:lstStyle/>
        <a:p>
          <a:endParaRPr lang="en-US"/>
        </a:p>
      </dgm:t>
    </dgm:pt>
    <dgm:pt modelId="{3F0346D0-6DFF-40CF-861B-CB4C9433365E}">
      <dgm:prSet/>
      <dgm:spPr/>
      <dgm:t>
        <a:bodyPr/>
        <a:lstStyle/>
        <a:p>
          <a:r>
            <a:rPr lang="en-US" dirty="0"/>
            <a:t>Building </a:t>
          </a:r>
          <a:r>
            <a:rPr lang="en-US" b="1" dirty="0">
              <a:solidFill>
                <a:schemeClr val="accent1"/>
              </a:solidFill>
            </a:rPr>
            <a:t>confidence </a:t>
          </a:r>
          <a:r>
            <a:rPr lang="en-US" b="0" dirty="0"/>
            <a:t>in your voice and who you are</a:t>
          </a:r>
        </a:p>
      </dgm:t>
    </dgm:pt>
    <dgm:pt modelId="{BD2AFCE8-7637-4CE8-9AC2-3E0E7DFE94E7}" type="parTrans" cxnId="{B53B5BD2-3131-4A2A-8CA3-A997F07D9E1C}">
      <dgm:prSet/>
      <dgm:spPr/>
      <dgm:t>
        <a:bodyPr/>
        <a:lstStyle/>
        <a:p>
          <a:endParaRPr lang="en-US"/>
        </a:p>
      </dgm:t>
    </dgm:pt>
    <dgm:pt modelId="{EFF4AE9D-4F97-4A7D-99BF-0E451387715A}" type="sibTrans" cxnId="{B53B5BD2-3131-4A2A-8CA3-A997F07D9E1C}">
      <dgm:prSet/>
      <dgm:spPr/>
      <dgm:t>
        <a:bodyPr/>
        <a:lstStyle/>
        <a:p>
          <a:endParaRPr lang="en-US"/>
        </a:p>
      </dgm:t>
    </dgm:pt>
    <dgm:pt modelId="{83E7B356-5433-43B3-A4D7-6389B44FB9E5}">
      <dgm:prSet/>
      <dgm:spPr/>
      <dgm:t>
        <a:bodyPr/>
        <a:lstStyle/>
        <a:p>
          <a:r>
            <a:rPr lang="en-US" dirty="0"/>
            <a:t>Improving your </a:t>
          </a:r>
          <a:r>
            <a:rPr lang="en-US" b="1" dirty="0">
              <a:solidFill>
                <a:schemeClr val="accent1"/>
              </a:solidFill>
            </a:rPr>
            <a:t>quality of life</a:t>
          </a:r>
          <a:endParaRPr lang="en-US" dirty="0">
            <a:solidFill>
              <a:schemeClr val="accent1"/>
            </a:solidFill>
          </a:endParaRPr>
        </a:p>
      </dgm:t>
    </dgm:pt>
    <dgm:pt modelId="{131CDEE2-1236-4BC5-B39F-5FAAC78DE78F}" type="parTrans" cxnId="{40B2D4E1-8CF3-4CBD-919B-217E0FC55DF6}">
      <dgm:prSet/>
      <dgm:spPr/>
      <dgm:t>
        <a:bodyPr/>
        <a:lstStyle/>
        <a:p>
          <a:endParaRPr lang="en-US"/>
        </a:p>
      </dgm:t>
    </dgm:pt>
    <dgm:pt modelId="{1F575BB1-4A8A-41A5-9FC0-9D7AA6244427}" type="sibTrans" cxnId="{40B2D4E1-8CF3-4CBD-919B-217E0FC55DF6}">
      <dgm:prSet/>
      <dgm:spPr/>
      <dgm:t>
        <a:bodyPr/>
        <a:lstStyle/>
        <a:p>
          <a:endParaRPr lang="en-US"/>
        </a:p>
      </dgm:t>
    </dgm:pt>
    <dgm:pt modelId="{9BBBC580-90B9-49AF-973E-ACBD6F84DBB0}">
      <dgm:prSet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Navigating</a:t>
          </a:r>
          <a:r>
            <a:rPr lang="en-US" dirty="0"/>
            <a:t> the healthcare system from an informed standpoint</a:t>
          </a:r>
        </a:p>
      </dgm:t>
    </dgm:pt>
    <dgm:pt modelId="{6BAC4DEB-7643-48DD-AAF7-CB04DBE9F44C}" type="parTrans" cxnId="{4DA69C0B-086D-4DB5-B87F-CF0DE14A3CC3}">
      <dgm:prSet/>
      <dgm:spPr/>
      <dgm:t>
        <a:bodyPr/>
        <a:lstStyle/>
        <a:p>
          <a:endParaRPr lang="en-US"/>
        </a:p>
      </dgm:t>
    </dgm:pt>
    <dgm:pt modelId="{A23AFDCF-8E7C-4D68-98DC-5E60F60D9A79}" type="sibTrans" cxnId="{4DA69C0B-086D-4DB5-B87F-CF0DE14A3CC3}">
      <dgm:prSet/>
      <dgm:spPr/>
      <dgm:t>
        <a:bodyPr/>
        <a:lstStyle/>
        <a:p>
          <a:endParaRPr lang="en-US"/>
        </a:p>
      </dgm:t>
    </dgm:pt>
    <dgm:pt modelId="{C2751050-5882-0C4D-BC34-716EE432FE48}" type="pres">
      <dgm:prSet presAssocID="{CA06E2EB-D84E-4715-951C-C5DA6F340FBD}" presName="vert0" presStyleCnt="0">
        <dgm:presLayoutVars>
          <dgm:dir/>
          <dgm:animOne val="branch"/>
          <dgm:animLvl val="lvl"/>
        </dgm:presLayoutVars>
      </dgm:prSet>
      <dgm:spPr/>
    </dgm:pt>
    <dgm:pt modelId="{0ACF2342-A441-544E-95D7-4353C1A04A09}" type="pres">
      <dgm:prSet presAssocID="{96BCE6BC-FFE0-44A0-A67A-1E6C49489B15}" presName="thickLine" presStyleLbl="alignNode1" presStyleIdx="0" presStyleCnt="6"/>
      <dgm:spPr/>
    </dgm:pt>
    <dgm:pt modelId="{A366349E-6B3E-3647-9689-7A8F7697D181}" type="pres">
      <dgm:prSet presAssocID="{96BCE6BC-FFE0-44A0-A67A-1E6C49489B15}" presName="horz1" presStyleCnt="0"/>
      <dgm:spPr/>
    </dgm:pt>
    <dgm:pt modelId="{77905FC9-68C1-7848-AEA2-F08D421EE83E}" type="pres">
      <dgm:prSet presAssocID="{96BCE6BC-FFE0-44A0-A67A-1E6C49489B15}" presName="tx1" presStyleLbl="revTx" presStyleIdx="0" presStyleCnt="6"/>
      <dgm:spPr/>
    </dgm:pt>
    <dgm:pt modelId="{A9DF50C4-182B-7948-809A-B212294526F5}" type="pres">
      <dgm:prSet presAssocID="{96BCE6BC-FFE0-44A0-A67A-1E6C49489B15}" presName="vert1" presStyleCnt="0"/>
      <dgm:spPr/>
    </dgm:pt>
    <dgm:pt modelId="{6840E1AA-B681-2642-B6E0-B836047EF983}" type="pres">
      <dgm:prSet presAssocID="{9BBBC580-90B9-49AF-973E-ACBD6F84DBB0}" presName="thickLine" presStyleLbl="alignNode1" presStyleIdx="1" presStyleCnt="6"/>
      <dgm:spPr/>
    </dgm:pt>
    <dgm:pt modelId="{3A1AC5D6-23A1-9F4D-B4C8-51C679E2F521}" type="pres">
      <dgm:prSet presAssocID="{9BBBC580-90B9-49AF-973E-ACBD6F84DBB0}" presName="horz1" presStyleCnt="0"/>
      <dgm:spPr/>
    </dgm:pt>
    <dgm:pt modelId="{439681AC-1054-9E4F-9023-A85831183266}" type="pres">
      <dgm:prSet presAssocID="{9BBBC580-90B9-49AF-973E-ACBD6F84DBB0}" presName="tx1" presStyleLbl="revTx" presStyleIdx="1" presStyleCnt="6"/>
      <dgm:spPr/>
    </dgm:pt>
    <dgm:pt modelId="{019FF9FE-DA38-2A46-B0C3-CCD1C9DDE3B3}" type="pres">
      <dgm:prSet presAssocID="{9BBBC580-90B9-49AF-973E-ACBD6F84DBB0}" presName="vert1" presStyleCnt="0"/>
      <dgm:spPr/>
    </dgm:pt>
    <dgm:pt modelId="{06EEA3BE-CB33-E040-810C-FD2A2497AAEB}" type="pres">
      <dgm:prSet presAssocID="{83E7B356-5433-43B3-A4D7-6389B44FB9E5}" presName="thickLine" presStyleLbl="alignNode1" presStyleIdx="2" presStyleCnt="6"/>
      <dgm:spPr/>
    </dgm:pt>
    <dgm:pt modelId="{CBADEBE2-459F-D140-9DAC-83B3EB06BD3D}" type="pres">
      <dgm:prSet presAssocID="{83E7B356-5433-43B3-A4D7-6389B44FB9E5}" presName="horz1" presStyleCnt="0"/>
      <dgm:spPr/>
    </dgm:pt>
    <dgm:pt modelId="{08E75725-9CCB-C640-AD34-BDF7467873A3}" type="pres">
      <dgm:prSet presAssocID="{83E7B356-5433-43B3-A4D7-6389B44FB9E5}" presName="tx1" presStyleLbl="revTx" presStyleIdx="2" presStyleCnt="6"/>
      <dgm:spPr/>
    </dgm:pt>
    <dgm:pt modelId="{EBACDCB9-776F-6D4B-BDEA-0BF4CECAB07B}" type="pres">
      <dgm:prSet presAssocID="{83E7B356-5433-43B3-A4D7-6389B44FB9E5}" presName="vert1" presStyleCnt="0"/>
      <dgm:spPr/>
    </dgm:pt>
    <dgm:pt modelId="{D0EB6448-C22D-5A47-9E8D-F78B19091C1D}" type="pres">
      <dgm:prSet presAssocID="{28DA8975-596B-4FCA-9CF7-81ECE4EC1B26}" presName="thickLine" presStyleLbl="alignNode1" presStyleIdx="3" presStyleCnt="6"/>
      <dgm:spPr/>
    </dgm:pt>
    <dgm:pt modelId="{D0C9FBA0-C5A7-2E45-9756-74874389BB02}" type="pres">
      <dgm:prSet presAssocID="{28DA8975-596B-4FCA-9CF7-81ECE4EC1B26}" presName="horz1" presStyleCnt="0"/>
      <dgm:spPr/>
    </dgm:pt>
    <dgm:pt modelId="{73F08969-7907-E445-A421-18D9544A1305}" type="pres">
      <dgm:prSet presAssocID="{28DA8975-596B-4FCA-9CF7-81ECE4EC1B26}" presName="tx1" presStyleLbl="revTx" presStyleIdx="3" presStyleCnt="6"/>
      <dgm:spPr/>
    </dgm:pt>
    <dgm:pt modelId="{4681E314-BC27-7D43-92FB-6115BD8D5D24}" type="pres">
      <dgm:prSet presAssocID="{28DA8975-596B-4FCA-9CF7-81ECE4EC1B26}" presName="vert1" presStyleCnt="0"/>
      <dgm:spPr/>
    </dgm:pt>
    <dgm:pt modelId="{831FEB1B-4EA9-B944-9094-96FFC72394C5}" type="pres">
      <dgm:prSet presAssocID="{3F0346D0-6DFF-40CF-861B-CB4C9433365E}" presName="thickLine" presStyleLbl="alignNode1" presStyleIdx="4" presStyleCnt="6"/>
      <dgm:spPr/>
    </dgm:pt>
    <dgm:pt modelId="{76E25485-3113-1E47-B05E-627453189AD7}" type="pres">
      <dgm:prSet presAssocID="{3F0346D0-6DFF-40CF-861B-CB4C9433365E}" presName="horz1" presStyleCnt="0"/>
      <dgm:spPr/>
    </dgm:pt>
    <dgm:pt modelId="{C227730A-2CDC-3347-9CF5-4B4BEF81298F}" type="pres">
      <dgm:prSet presAssocID="{3F0346D0-6DFF-40CF-861B-CB4C9433365E}" presName="tx1" presStyleLbl="revTx" presStyleIdx="4" presStyleCnt="6"/>
      <dgm:spPr/>
    </dgm:pt>
    <dgm:pt modelId="{4D33D5AF-A816-0243-86A3-4CA12E53336A}" type="pres">
      <dgm:prSet presAssocID="{3F0346D0-6DFF-40CF-861B-CB4C9433365E}" presName="vert1" presStyleCnt="0"/>
      <dgm:spPr/>
    </dgm:pt>
    <dgm:pt modelId="{B4539C03-0991-C94C-8462-D57BFBFE1279}" type="pres">
      <dgm:prSet presAssocID="{09718742-69A9-43DF-A986-B526792172F8}" presName="thickLine" presStyleLbl="alignNode1" presStyleIdx="5" presStyleCnt="6"/>
      <dgm:spPr/>
    </dgm:pt>
    <dgm:pt modelId="{A4261C50-A866-704A-9484-F1EE5F0BC243}" type="pres">
      <dgm:prSet presAssocID="{09718742-69A9-43DF-A986-B526792172F8}" presName="horz1" presStyleCnt="0"/>
      <dgm:spPr/>
    </dgm:pt>
    <dgm:pt modelId="{8C08A2A3-E6F9-1742-A888-22A19B458FA1}" type="pres">
      <dgm:prSet presAssocID="{09718742-69A9-43DF-A986-B526792172F8}" presName="tx1" presStyleLbl="revTx" presStyleIdx="5" presStyleCnt="6"/>
      <dgm:spPr/>
    </dgm:pt>
    <dgm:pt modelId="{9825184F-811C-B847-8025-DA4772E03BB6}" type="pres">
      <dgm:prSet presAssocID="{09718742-69A9-43DF-A986-B526792172F8}" presName="vert1" presStyleCnt="0"/>
      <dgm:spPr/>
    </dgm:pt>
  </dgm:ptLst>
  <dgm:cxnLst>
    <dgm:cxn modelId="{4DA69C0B-086D-4DB5-B87F-CF0DE14A3CC3}" srcId="{CA06E2EB-D84E-4715-951C-C5DA6F340FBD}" destId="{9BBBC580-90B9-49AF-973E-ACBD6F84DBB0}" srcOrd="1" destOrd="0" parTransId="{6BAC4DEB-7643-48DD-AAF7-CB04DBE9F44C}" sibTransId="{A23AFDCF-8E7C-4D68-98DC-5E60F60D9A79}"/>
    <dgm:cxn modelId="{DA511437-EFD0-4CA4-9F91-F276ECDF0DE3}" srcId="{CA06E2EB-D84E-4715-951C-C5DA6F340FBD}" destId="{09718742-69A9-43DF-A986-B526792172F8}" srcOrd="5" destOrd="0" parTransId="{9F8BFCC9-001D-4A64-9D38-32E8F147B65A}" sibTransId="{CA4E4671-138F-4D15-8FE0-CB76CC5CE2B3}"/>
    <dgm:cxn modelId="{75103177-E0DA-4091-AB50-4816C87772AC}" srcId="{CA06E2EB-D84E-4715-951C-C5DA6F340FBD}" destId="{28DA8975-596B-4FCA-9CF7-81ECE4EC1B26}" srcOrd="3" destOrd="0" parTransId="{639CADC8-4777-46D5-9AF0-B2AA4DB41888}" sibTransId="{C53108E5-C57D-4DDC-A12C-73D79B268C56}"/>
    <dgm:cxn modelId="{3902667C-CFA8-274E-829A-F9B2EB6639B1}" type="presOf" srcId="{28DA8975-596B-4FCA-9CF7-81ECE4EC1B26}" destId="{73F08969-7907-E445-A421-18D9544A1305}" srcOrd="0" destOrd="0" presId="urn:microsoft.com/office/officeart/2008/layout/LinedList"/>
    <dgm:cxn modelId="{35DF017E-A6F5-414D-A5D9-9273EDE9930D}" srcId="{CA06E2EB-D84E-4715-951C-C5DA6F340FBD}" destId="{96BCE6BC-FFE0-44A0-A67A-1E6C49489B15}" srcOrd="0" destOrd="0" parTransId="{9BF4D764-B0B5-4C62-A4F4-513B1FFAEFC5}" sibTransId="{1D13F2C2-199F-40AB-8B54-2833C402925C}"/>
    <dgm:cxn modelId="{14D3EC88-26B9-0C4E-9667-B598DD447A9A}" type="presOf" srcId="{96BCE6BC-FFE0-44A0-A67A-1E6C49489B15}" destId="{77905FC9-68C1-7848-AEA2-F08D421EE83E}" srcOrd="0" destOrd="0" presId="urn:microsoft.com/office/officeart/2008/layout/LinedList"/>
    <dgm:cxn modelId="{CF8DD693-DB7E-FF4A-9E51-94058DF40551}" type="presOf" srcId="{CA06E2EB-D84E-4715-951C-C5DA6F340FBD}" destId="{C2751050-5882-0C4D-BC34-716EE432FE48}" srcOrd="0" destOrd="0" presId="urn:microsoft.com/office/officeart/2008/layout/LinedList"/>
    <dgm:cxn modelId="{DC231695-5C0B-684F-A287-2DFC12238581}" type="presOf" srcId="{09718742-69A9-43DF-A986-B526792172F8}" destId="{8C08A2A3-E6F9-1742-A888-22A19B458FA1}" srcOrd="0" destOrd="0" presId="urn:microsoft.com/office/officeart/2008/layout/LinedList"/>
    <dgm:cxn modelId="{BBF47EA3-C73B-5244-B2AE-A359EEE85DF2}" type="presOf" srcId="{83E7B356-5433-43B3-A4D7-6389B44FB9E5}" destId="{08E75725-9CCB-C640-AD34-BDF7467873A3}" srcOrd="0" destOrd="0" presId="urn:microsoft.com/office/officeart/2008/layout/LinedList"/>
    <dgm:cxn modelId="{B53B5BD2-3131-4A2A-8CA3-A997F07D9E1C}" srcId="{CA06E2EB-D84E-4715-951C-C5DA6F340FBD}" destId="{3F0346D0-6DFF-40CF-861B-CB4C9433365E}" srcOrd="4" destOrd="0" parTransId="{BD2AFCE8-7637-4CE8-9AC2-3E0E7DFE94E7}" sibTransId="{EFF4AE9D-4F97-4A7D-99BF-0E451387715A}"/>
    <dgm:cxn modelId="{0897F8E0-CFF1-464D-9E56-AE0C1591CF4B}" type="presOf" srcId="{3F0346D0-6DFF-40CF-861B-CB4C9433365E}" destId="{C227730A-2CDC-3347-9CF5-4B4BEF81298F}" srcOrd="0" destOrd="0" presId="urn:microsoft.com/office/officeart/2008/layout/LinedList"/>
    <dgm:cxn modelId="{40B2D4E1-8CF3-4CBD-919B-217E0FC55DF6}" srcId="{CA06E2EB-D84E-4715-951C-C5DA6F340FBD}" destId="{83E7B356-5433-43B3-A4D7-6389B44FB9E5}" srcOrd="2" destOrd="0" parTransId="{131CDEE2-1236-4BC5-B39F-5FAAC78DE78F}" sibTransId="{1F575BB1-4A8A-41A5-9FC0-9D7AA6244427}"/>
    <dgm:cxn modelId="{9FFE2EE7-172F-F24A-B49C-8020110C5017}" type="presOf" srcId="{9BBBC580-90B9-49AF-973E-ACBD6F84DBB0}" destId="{439681AC-1054-9E4F-9023-A85831183266}" srcOrd="0" destOrd="0" presId="urn:microsoft.com/office/officeart/2008/layout/LinedList"/>
    <dgm:cxn modelId="{95216B55-B65A-0E48-BC28-6973278755E5}" type="presParOf" srcId="{C2751050-5882-0C4D-BC34-716EE432FE48}" destId="{0ACF2342-A441-544E-95D7-4353C1A04A09}" srcOrd="0" destOrd="0" presId="urn:microsoft.com/office/officeart/2008/layout/LinedList"/>
    <dgm:cxn modelId="{7DFD4CB6-C673-2C46-A2E5-72CA88DE45AB}" type="presParOf" srcId="{C2751050-5882-0C4D-BC34-716EE432FE48}" destId="{A366349E-6B3E-3647-9689-7A8F7697D181}" srcOrd="1" destOrd="0" presId="urn:microsoft.com/office/officeart/2008/layout/LinedList"/>
    <dgm:cxn modelId="{8B6BE9F0-3B30-3240-9523-FC35080D19C5}" type="presParOf" srcId="{A366349E-6B3E-3647-9689-7A8F7697D181}" destId="{77905FC9-68C1-7848-AEA2-F08D421EE83E}" srcOrd="0" destOrd="0" presId="urn:microsoft.com/office/officeart/2008/layout/LinedList"/>
    <dgm:cxn modelId="{C2468022-48F9-7744-A3C7-918B4D701A54}" type="presParOf" srcId="{A366349E-6B3E-3647-9689-7A8F7697D181}" destId="{A9DF50C4-182B-7948-809A-B212294526F5}" srcOrd="1" destOrd="0" presId="urn:microsoft.com/office/officeart/2008/layout/LinedList"/>
    <dgm:cxn modelId="{48FFD15B-D040-1B4F-A121-9870F5B25192}" type="presParOf" srcId="{C2751050-5882-0C4D-BC34-716EE432FE48}" destId="{6840E1AA-B681-2642-B6E0-B836047EF983}" srcOrd="2" destOrd="0" presId="urn:microsoft.com/office/officeart/2008/layout/LinedList"/>
    <dgm:cxn modelId="{533F3F2A-F577-1048-AB08-4B4577D1FFBB}" type="presParOf" srcId="{C2751050-5882-0C4D-BC34-716EE432FE48}" destId="{3A1AC5D6-23A1-9F4D-B4C8-51C679E2F521}" srcOrd="3" destOrd="0" presId="urn:microsoft.com/office/officeart/2008/layout/LinedList"/>
    <dgm:cxn modelId="{9F3882AF-0F1D-0D49-99C7-B7AA26363E81}" type="presParOf" srcId="{3A1AC5D6-23A1-9F4D-B4C8-51C679E2F521}" destId="{439681AC-1054-9E4F-9023-A85831183266}" srcOrd="0" destOrd="0" presId="urn:microsoft.com/office/officeart/2008/layout/LinedList"/>
    <dgm:cxn modelId="{DB523D47-BFEA-5742-BB03-C2F68A6C8205}" type="presParOf" srcId="{3A1AC5D6-23A1-9F4D-B4C8-51C679E2F521}" destId="{019FF9FE-DA38-2A46-B0C3-CCD1C9DDE3B3}" srcOrd="1" destOrd="0" presId="urn:microsoft.com/office/officeart/2008/layout/LinedList"/>
    <dgm:cxn modelId="{29D1A712-75EF-9F42-8D50-C53463E96146}" type="presParOf" srcId="{C2751050-5882-0C4D-BC34-716EE432FE48}" destId="{06EEA3BE-CB33-E040-810C-FD2A2497AAEB}" srcOrd="4" destOrd="0" presId="urn:microsoft.com/office/officeart/2008/layout/LinedList"/>
    <dgm:cxn modelId="{87B8FE8B-4021-2B4A-9F82-55917D5FF1E8}" type="presParOf" srcId="{C2751050-5882-0C4D-BC34-716EE432FE48}" destId="{CBADEBE2-459F-D140-9DAC-83B3EB06BD3D}" srcOrd="5" destOrd="0" presId="urn:microsoft.com/office/officeart/2008/layout/LinedList"/>
    <dgm:cxn modelId="{ACA687AB-6D3C-9240-9216-2550A0D95BFC}" type="presParOf" srcId="{CBADEBE2-459F-D140-9DAC-83B3EB06BD3D}" destId="{08E75725-9CCB-C640-AD34-BDF7467873A3}" srcOrd="0" destOrd="0" presId="urn:microsoft.com/office/officeart/2008/layout/LinedList"/>
    <dgm:cxn modelId="{E34F4BD1-43B0-1E43-BC16-73002D63BF0F}" type="presParOf" srcId="{CBADEBE2-459F-D140-9DAC-83B3EB06BD3D}" destId="{EBACDCB9-776F-6D4B-BDEA-0BF4CECAB07B}" srcOrd="1" destOrd="0" presId="urn:microsoft.com/office/officeart/2008/layout/LinedList"/>
    <dgm:cxn modelId="{013112C6-BAAE-9C44-87BD-951610F98C5D}" type="presParOf" srcId="{C2751050-5882-0C4D-BC34-716EE432FE48}" destId="{D0EB6448-C22D-5A47-9E8D-F78B19091C1D}" srcOrd="6" destOrd="0" presId="urn:microsoft.com/office/officeart/2008/layout/LinedList"/>
    <dgm:cxn modelId="{517BB2D8-3560-DF4B-B136-5D946BD7863C}" type="presParOf" srcId="{C2751050-5882-0C4D-BC34-716EE432FE48}" destId="{D0C9FBA0-C5A7-2E45-9756-74874389BB02}" srcOrd="7" destOrd="0" presId="urn:microsoft.com/office/officeart/2008/layout/LinedList"/>
    <dgm:cxn modelId="{280CA4E6-F03A-A24D-858C-EB9CC34DCACB}" type="presParOf" srcId="{D0C9FBA0-C5A7-2E45-9756-74874389BB02}" destId="{73F08969-7907-E445-A421-18D9544A1305}" srcOrd="0" destOrd="0" presId="urn:microsoft.com/office/officeart/2008/layout/LinedList"/>
    <dgm:cxn modelId="{7369D29F-4722-C147-BEFF-7317701D5D47}" type="presParOf" srcId="{D0C9FBA0-C5A7-2E45-9756-74874389BB02}" destId="{4681E314-BC27-7D43-92FB-6115BD8D5D24}" srcOrd="1" destOrd="0" presId="urn:microsoft.com/office/officeart/2008/layout/LinedList"/>
    <dgm:cxn modelId="{4F8FB732-9E91-844A-A7D1-D14340886E40}" type="presParOf" srcId="{C2751050-5882-0C4D-BC34-716EE432FE48}" destId="{831FEB1B-4EA9-B944-9094-96FFC72394C5}" srcOrd="8" destOrd="0" presId="urn:microsoft.com/office/officeart/2008/layout/LinedList"/>
    <dgm:cxn modelId="{207C3D37-6568-7E42-9BA9-5461D8E0AFEB}" type="presParOf" srcId="{C2751050-5882-0C4D-BC34-716EE432FE48}" destId="{76E25485-3113-1E47-B05E-627453189AD7}" srcOrd="9" destOrd="0" presId="urn:microsoft.com/office/officeart/2008/layout/LinedList"/>
    <dgm:cxn modelId="{6381DED1-7424-4746-855E-FB63206665FF}" type="presParOf" srcId="{76E25485-3113-1E47-B05E-627453189AD7}" destId="{C227730A-2CDC-3347-9CF5-4B4BEF81298F}" srcOrd="0" destOrd="0" presId="urn:microsoft.com/office/officeart/2008/layout/LinedList"/>
    <dgm:cxn modelId="{F44E3639-7EEE-5B44-9261-95F76F58A2E2}" type="presParOf" srcId="{76E25485-3113-1E47-B05E-627453189AD7}" destId="{4D33D5AF-A816-0243-86A3-4CA12E53336A}" srcOrd="1" destOrd="0" presId="urn:microsoft.com/office/officeart/2008/layout/LinedList"/>
    <dgm:cxn modelId="{95B05A31-AC8E-FF4E-9012-65E9796E97D4}" type="presParOf" srcId="{C2751050-5882-0C4D-BC34-716EE432FE48}" destId="{B4539C03-0991-C94C-8462-D57BFBFE1279}" srcOrd="10" destOrd="0" presId="urn:microsoft.com/office/officeart/2008/layout/LinedList"/>
    <dgm:cxn modelId="{1E2C2C9F-6869-264B-9D92-6FFF67588A6E}" type="presParOf" srcId="{C2751050-5882-0C4D-BC34-716EE432FE48}" destId="{A4261C50-A866-704A-9484-F1EE5F0BC243}" srcOrd="11" destOrd="0" presId="urn:microsoft.com/office/officeart/2008/layout/LinedList"/>
    <dgm:cxn modelId="{4DA8C677-428D-3F42-AC75-E32023F8631A}" type="presParOf" srcId="{A4261C50-A866-704A-9484-F1EE5F0BC243}" destId="{8C08A2A3-E6F9-1742-A888-22A19B458FA1}" srcOrd="0" destOrd="0" presId="urn:microsoft.com/office/officeart/2008/layout/LinedList"/>
    <dgm:cxn modelId="{B481B135-4CD0-FD45-AFE8-76863F46DE7F}" type="presParOf" srcId="{A4261C50-A866-704A-9484-F1EE5F0BC243}" destId="{9825184F-811C-B847-8025-DA4772E03B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4D2C3-0DEE-41D3-B926-6E1925929C6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95E38-CA45-49DD-B5EE-EC7F89D2EF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Information Seeking</a:t>
          </a:r>
        </a:p>
      </dgm:t>
    </dgm:pt>
    <dgm:pt modelId="{7F252922-F5AC-490A-BE1B-929324449EC6}" type="parTrans" cxnId="{B70831E3-0741-45DF-B1AD-D771D7E4E27E}">
      <dgm:prSet/>
      <dgm:spPr/>
      <dgm:t>
        <a:bodyPr/>
        <a:lstStyle/>
        <a:p>
          <a:endParaRPr lang="en-US"/>
        </a:p>
      </dgm:t>
    </dgm:pt>
    <dgm:pt modelId="{2272BC00-B8BF-4081-864B-0373CB0C51F6}" type="sibTrans" cxnId="{B70831E3-0741-45DF-B1AD-D771D7E4E27E}">
      <dgm:prSet/>
      <dgm:spPr/>
      <dgm:t>
        <a:bodyPr/>
        <a:lstStyle/>
        <a:p>
          <a:endParaRPr lang="en-US"/>
        </a:p>
      </dgm:t>
    </dgm:pt>
    <dgm:pt modelId="{50D75CE5-A346-4808-836A-7F5656FC4B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</a:t>
          </a:r>
        </a:p>
      </dgm:t>
    </dgm:pt>
    <dgm:pt modelId="{A300ACA0-78C4-4725-B83B-18DF612B3A13}" type="parTrans" cxnId="{53ADFD3A-3681-41D6-8D82-9975A240F093}">
      <dgm:prSet/>
      <dgm:spPr/>
      <dgm:t>
        <a:bodyPr/>
        <a:lstStyle/>
        <a:p>
          <a:endParaRPr lang="en-US"/>
        </a:p>
      </dgm:t>
    </dgm:pt>
    <dgm:pt modelId="{46464DA3-A1EF-4D53-8E71-437084A27AE5}" type="sibTrans" cxnId="{53ADFD3A-3681-41D6-8D82-9975A240F093}">
      <dgm:prSet/>
      <dgm:spPr/>
      <dgm:t>
        <a:bodyPr/>
        <a:lstStyle/>
        <a:p>
          <a:endParaRPr lang="en-US"/>
        </a:p>
      </dgm:t>
    </dgm:pt>
    <dgm:pt modelId="{DB08C9F8-196A-4D25-A6C7-9CAFC1AB9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 Solving</a:t>
          </a:r>
        </a:p>
      </dgm:t>
    </dgm:pt>
    <dgm:pt modelId="{7999DFF8-0B64-412F-BD38-D77B7C0553A5}" type="parTrans" cxnId="{5499A1EB-0246-42D8-93EF-D0CB5D5302B7}">
      <dgm:prSet/>
      <dgm:spPr/>
      <dgm:t>
        <a:bodyPr/>
        <a:lstStyle/>
        <a:p>
          <a:endParaRPr lang="en-US"/>
        </a:p>
      </dgm:t>
    </dgm:pt>
    <dgm:pt modelId="{0F63B734-6E52-4C1D-9EEF-F170A62AE5BB}" type="sibTrans" cxnId="{5499A1EB-0246-42D8-93EF-D0CB5D5302B7}">
      <dgm:prSet/>
      <dgm:spPr/>
      <dgm:t>
        <a:bodyPr/>
        <a:lstStyle/>
        <a:p>
          <a:endParaRPr lang="en-US"/>
        </a:p>
      </dgm:t>
    </dgm:pt>
    <dgm:pt modelId="{3500FBCC-1BEC-447F-A627-0B46D90CE2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Negotiating </a:t>
          </a:r>
        </a:p>
      </dgm:t>
    </dgm:pt>
    <dgm:pt modelId="{84272B62-5CA4-4595-93C0-C13DDF8FB585}" type="parTrans" cxnId="{03C45C71-4EEB-443D-B6D9-3DB279DCC3DF}">
      <dgm:prSet/>
      <dgm:spPr/>
      <dgm:t>
        <a:bodyPr/>
        <a:lstStyle/>
        <a:p>
          <a:endParaRPr lang="en-US"/>
        </a:p>
      </dgm:t>
    </dgm:pt>
    <dgm:pt modelId="{23F5A070-0D6C-424F-8B15-1C5ADDEB5B43}" type="sibTrans" cxnId="{03C45C71-4EEB-443D-B6D9-3DB279DCC3DF}">
      <dgm:prSet/>
      <dgm:spPr/>
      <dgm:t>
        <a:bodyPr/>
        <a:lstStyle/>
        <a:p>
          <a:endParaRPr lang="en-US"/>
        </a:p>
      </dgm:t>
    </dgm:pt>
    <dgm:pt modelId="{C20FBC0A-141D-488C-B082-6BC44FBAAEDC}" type="pres">
      <dgm:prSet presAssocID="{ACF4D2C3-0DEE-41D3-B926-6E1925929C6E}" presName="root" presStyleCnt="0">
        <dgm:presLayoutVars>
          <dgm:dir/>
          <dgm:resizeHandles val="exact"/>
        </dgm:presLayoutVars>
      </dgm:prSet>
      <dgm:spPr/>
    </dgm:pt>
    <dgm:pt modelId="{E56FF97F-82E3-46A6-B764-AFD0CB852B63}" type="pres">
      <dgm:prSet presAssocID="{B8B95E38-CA45-49DD-B5EE-EC7F89D2EF0B}" presName="compNode" presStyleCnt="0"/>
      <dgm:spPr/>
    </dgm:pt>
    <dgm:pt modelId="{E60430E3-3E46-498B-8C39-EA38E8A2867C}" type="pres">
      <dgm:prSet presAssocID="{B8B95E38-CA45-49DD-B5EE-EC7F89D2EF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9D6FFDE-2B3D-4958-9A4B-BE25DFDA0A12}" type="pres">
      <dgm:prSet presAssocID="{B8B95E38-CA45-49DD-B5EE-EC7F89D2EF0B}" presName="spaceRect" presStyleCnt="0"/>
      <dgm:spPr/>
    </dgm:pt>
    <dgm:pt modelId="{CDACD3B0-ECCB-4234-8042-0B013C7A7E27}" type="pres">
      <dgm:prSet presAssocID="{B8B95E38-CA45-49DD-B5EE-EC7F89D2EF0B}" presName="textRect" presStyleLbl="revTx" presStyleIdx="0" presStyleCnt="4">
        <dgm:presLayoutVars>
          <dgm:chMax val="1"/>
          <dgm:chPref val="1"/>
        </dgm:presLayoutVars>
      </dgm:prSet>
      <dgm:spPr/>
    </dgm:pt>
    <dgm:pt modelId="{9AB4C620-C446-4258-B09F-0325F834E19E}" type="pres">
      <dgm:prSet presAssocID="{2272BC00-B8BF-4081-864B-0373CB0C51F6}" presName="sibTrans" presStyleCnt="0"/>
      <dgm:spPr/>
    </dgm:pt>
    <dgm:pt modelId="{0A9E7DED-BD47-4D08-AEC4-76215421B9A0}" type="pres">
      <dgm:prSet presAssocID="{50D75CE5-A346-4808-836A-7F5656FC4B6D}" presName="compNode" presStyleCnt="0"/>
      <dgm:spPr/>
    </dgm:pt>
    <dgm:pt modelId="{A3F7E048-B791-4EB1-B357-C988709A31F6}" type="pres">
      <dgm:prSet presAssocID="{50D75CE5-A346-4808-836A-7F5656FC4B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6AA79B56-59FB-482E-AF50-FFF6527E8DDC}" type="pres">
      <dgm:prSet presAssocID="{50D75CE5-A346-4808-836A-7F5656FC4B6D}" presName="spaceRect" presStyleCnt="0"/>
      <dgm:spPr/>
    </dgm:pt>
    <dgm:pt modelId="{40EC99DB-6B1A-4E04-998D-039E36ADE573}" type="pres">
      <dgm:prSet presAssocID="{50D75CE5-A346-4808-836A-7F5656FC4B6D}" presName="textRect" presStyleLbl="revTx" presStyleIdx="1" presStyleCnt="4">
        <dgm:presLayoutVars>
          <dgm:chMax val="1"/>
          <dgm:chPref val="1"/>
        </dgm:presLayoutVars>
      </dgm:prSet>
      <dgm:spPr/>
    </dgm:pt>
    <dgm:pt modelId="{5CFB2785-1C6B-401D-8738-E0CC46CE70FB}" type="pres">
      <dgm:prSet presAssocID="{46464DA3-A1EF-4D53-8E71-437084A27AE5}" presName="sibTrans" presStyleCnt="0"/>
      <dgm:spPr/>
    </dgm:pt>
    <dgm:pt modelId="{8AAA0D54-CA01-481E-9BCB-DDEE679B763F}" type="pres">
      <dgm:prSet presAssocID="{DB08C9F8-196A-4D25-A6C7-9CAFC1AB945A}" presName="compNode" presStyleCnt="0"/>
      <dgm:spPr/>
    </dgm:pt>
    <dgm:pt modelId="{E1080FE1-8C44-4190-9C5A-5CC723D7DF75}" type="pres">
      <dgm:prSet presAssocID="{DB08C9F8-196A-4D25-A6C7-9CAFC1AB94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87963F-BD43-48C3-943B-A41781B28F1A}" type="pres">
      <dgm:prSet presAssocID="{DB08C9F8-196A-4D25-A6C7-9CAFC1AB945A}" presName="spaceRect" presStyleCnt="0"/>
      <dgm:spPr/>
    </dgm:pt>
    <dgm:pt modelId="{E85DC3C1-97A3-433C-974B-428D548CBD55}" type="pres">
      <dgm:prSet presAssocID="{DB08C9F8-196A-4D25-A6C7-9CAFC1AB945A}" presName="textRect" presStyleLbl="revTx" presStyleIdx="2" presStyleCnt="4">
        <dgm:presLayoutVars>
          <dgm:chMax val="1"/>
          <dgm:chPref val="1"/>
        </dgm:presLayoutVars>
      </dgm:prSet>
      <dgm:spPr/>
    </dgm:pt>
    <dgm:pt modelId="{DCF5A1F3-C34F-4EB1-97C7-4FE0D6F24289}" type="pres">
      <dgm:prSet presAssocID="{0F63B734-6E52-4C1D-9EEF-F170A62AE5BB}" presName="sibTrans" presStyleCnt="0"/>
      <dgm:spPr/>
    </dgm:pt>
    <dgm:pt modelId="{68B6AD78-4D68-4A84-996C-35321A070B91}" type="pres">
      <dgm:prSet presAssocID="{3500FBCC-1BEC-447F-A627-0B46D90CE2C2}" presName="compNode" presStyleCnt="0"/>
      <dgm:spPr/>
    </dgm:pt>
    <dgm:pt modelId="{5CC43548-1EA4-4892-BAC5-40610B83A3BB}" type="pres">
      <dgm:prSet presAssocID="{3500FBCC-1BEC-447F-A627-0B46D90CE2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FDCA9A6-D7E3-4EA4-981A-847894102294}" type="pres">
      <dgm:prSet presAssocID="{3500FBCC-1BEC-447F-A627-0B46D90CE2C2}" presName="spaceRect" presStyleCnt="0"/>
      <dgm:spPr/>
    </dgm:pt>
    <dgm:pt modelId="{1C4C41A3-DC45-4741-A9EE-CB20EF66C218}" type="pres">
      <dgm:prSet presAssocID="{3500FBCC-1BEC-447F-A627-0B46D90CE2C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ADFD3A-3681-41D6-8D82-9975A240F093}" srcId="{ACF4D2C3-0DEE-41D3-B926-6E1925929C6E}" destId="{50D75CE5-A346-4808-836A-7F5656FC4B6D}" srcOrd="1" destOrd="0" parTransId="{A300ACA0-78C4-4725-B83B-18DF612B3A13}" sibTransId="{46464DA3-A1EF-4D53-8E71-437084A27AE5}"/>
    <dgm:cxn modelId="{A7D84552-88FC-4724-8EC5-2D5DD1361935}" type="presOf" srcId="{3500FBCC-1BEC-447F-A627-0B46D90CE2C2}" destId="{1C4C41A3-DC45-4741-A9EE-CB20EF66C218}" srcOrd="0" destOrd="0" presId="urn:microsoft.com/office/officeart/2018/2/layout/IconLabelList"/>
    <dgm:cxn modelId="{03C45C71-4EEB-443D-B6D9-3DB279DCC3DF}" srcId="{ACF4D2C3-0DEE-41D3-B926-6E1925929C6E}" destId="{3500FBCC-1BEC-447F-A627-0B46D90CE2C2}" srcOrd="3" destOrd="0" parTransId="{84272B62-5CA4-4595-93C0-C13DDF8FB585}" sibTransId="{23F5A070-0D6C-424F-8B15-1C5ADDEB5B43}"/>
    <dgm:cxn modelId="{23CFD875-9FF1-4F8E-BEF2-0D83A35F6FAF}" type="presOf" srcId="{B8B95E38-CA45-49DD-B5EE-EC7F89D2EF0B}" destId="{CDACD3B0-ECCB-4234-8042-0B013C7A7E27}" srcOrd="0" destOrd="0" presId="urn:microsoft.com/office/officeart/2018/2/layout/IconLabelList"/>
    <dgm:cxn modelId="{20391FCF-C3CE-4546-B8DA-279A43FC930D}" type="presOf" srcId="{50D75CE5-A346-4808-836A-7F5656FC4B6D}" destId="{40EC99DB-6B1A-4E04-998D-039E36ADE573}" srcOrd="0" destOrd="0" presId="urn:microsoft.com/office/officeart/2018/2/layout/IconLabelList"/>
    <dgm:cxn modelId="{56AB1CDA-7A82-4AC8-A477-7BA4C5A3D383}" type="presOf" srcId="{ACF4D2C3-0DEE-41D3-B926-6E1925929C6E}" destId="{C20FBC0A-141D-488C-B082-6BC44FBAAEDC}" srcOrd="0" destOrd="0" presId="urn:microsoft.com/office/officeart/2018/2/layout/IconLabelList"/>
    <dgm:cxn modelId="{B70831E3-0741-45DF-B1AD-D771D7E4E27E}" srcId="{ACF4D2C3-0DEE-41D3-B926-6E1925929C6E}" destId="{B8B95E38-CA45-49DD-B5EE-EC7F89D2EF0B}" srcOrd="0" destOrd="0" parTransId="{7F252922-F5AC-490A-BE1B-929324449EC6}" sibTransId="{2272BC00-B8BF-4081-864B-0373CB0C51F6}"/>
    <dgm:cxn modelId="{5499A1EB-0246-42D8-93EF-D0CB5D5302B7}" srcId="{ACF4D2C3-0DEE-41D3-B926-6E1925929C6E}" destId="{DB08C9F8-196A-4D25-A6C7-9CAFC1AB945A}" srcOrd="2" destOrd="0" parTransId="{7999DFF8-0B64-412F-BD38-D77B7C0553A5}" sibTransId="{0F63B734-6E52-4C1D-9EEF-F170A62AE5BB}"/>
    <dgm:cxn modelId="{FDCD8FFC-B91A-4EEA-B6AE-C297C4A67B45}" type="presOf" srcId="{DB08C9F8-196A-4D25-A6C7-9CAFC1AB945A}" destId="{E85DC3C1-97A3-433C-974B-428D548CBD55}" srcOrd="0" destOrd="0" presId="urn:microsoft.com/office/officeart/2018/2/layout/IconLabelList"/>
    <dgm:cxn modelId="{22C5A96D-A609-4A81-B205-8345ECF8C1C1}" type="presParOf" srcId="{C20FBC0A-141D-488C-B082-6BC44FBAAEDC}" destId="{E56FF97F-82E3-46A6-B764-AFD0CB852B63}" srcOrd="0" destOrd="0" presId="urn:microsoft.com/office/officeart/2018/2/layout/IconLabelList"/>
    <dgm:cxn modelId="{42E437EA-34CF-4CDC-93E1-8643B3123AD9}" type="presParOf" srcId="{E56FF97F-82E3-46A6-B764-AFD0CB852B63}" destId="{E60430E3-3E46-498B-8C39-EA38E8A2867C}" srcOrd="0" destOrd="0" presId="urn:microsoft.com/office/officeart/2018/2/layout/IconLabelList"/>
    <dgm:cxn modelId="{725AB89D-6F05-4509-B301-4FD9EA77BC7E}" type="presParOf" srcId="{E56FF97F-82E3-46A6-B764-AFD0CB852B63}" destId="{F9D6FFDE-2B3D-4958-9A4B-BE25DFDA0A12}" srcOrd="1" destOrd="0" presId="urn:microsoft.com/office/officeart/2018/2/layout/IconLabelList"/>
    <dgm:cxn modelId="{2D0E22B0-C419-4709-9AD8-D522C2CC4708}" type="presParOf" srcId="{E56FF97F-82E3-46A6-B764-AFD0CB852B63}" destId="{CDACD3B0-ECCB-4234-8042-0B013C7A7E27}" srcOrd="2" destOrd="0" presId="urn:microsoft.com/office/officeart/2018/2/layout/IconLabelList"/>
    <dgm:cxn modelId="{D4FDD9F1-A828-4567-A420-6193478B1121}" type="presParOf" srcId="{C20FBC0A-141D-488C-B082-6BC44FBAAEDC}" destId="{9AB4C620-C446-4258-B09F-0325F834E19E}" srcOrd="1" destOrd="0" presId="urn:microsoft.com/office/officeart/2018/2/layout/IconLabelList"/>
    <dgm:cxn modelId="{5E13053D-7DE6-48B7-A6BA-BACEE0487C07}" type="presParOf" srcId="{C20FBC0A-141D-488C-B082-6BC44FBAAEDC}" destId="{0A9E7DED-BD47-4D08-AEC4-76215421B9A0}" srcOrd="2" destOrd="0" presId="urn:microsoft.com/office/officeart/2018/2/layout/IconLabelList"/>
    <dgm:cxn modelId="{1D143C47-FDC9-4FB4-AF0B-3C8F9370300C}" type="presParOf" srcId="{0A9E7DED-BD47-4D08-AEC4-76215421B9A0}" destId="{A3F7E048-B791-4EB1-B357-C988709A31F6}" srcOrd="0" destOrd="0" presId="urn:microsoft.com/office/officeart/2018/2/layout/IconLabelList"/>
    <dgm:cxn modelId="{11F156A9-8F10-4FAB-801C-265BEA0FFCC3}" type="presParOf" srcId="{0A9E7DED-BD47-4D08-AEC4-76215421B9A0}" destId="{6AA79B56-59FB-482E-AF50-FFF6527E8DDC}" srcOrd="1" destOrd="0" presId="urn:microsoft.com/office/officeart/2018/2/layout/IconLabelList"/>
    <dgm:cxn modelId="{B693FAF5-458C-4581-A6A3-0CBE2D9294FC}" type="presParOf" srcId="{0A9E7DED-BD47-4D08-AEC4-76215421B9A0}" destId="{40EC99DB-6B1A-4E04-998D-039E36ADE573}" srcOrd="2" destOrd="0" presId="urn:microsoft.com/office/officeart/2018/2/layout/IconLabelList"/>
    <dgm:cxn modelId="{8B5195C2-6BD0-4F41-A7E6-303A66B1A43D}" type="presParOf" srcId="{C20FBC0A-141D-488C-B082-6BC44FBAAEDC}" destId="{5CFB2785-1C6B-401D-8738-E0CC46CE70FB}" srcOrd="3" destOrd="0" presId="urn:microsoft.com/office/officeart/2018/2/layout/IconLabelList"/>
    <dgm:cxn modelId="{D4409D6E-55A7-4ACD-A0A9-3A28B5D129AF}" type="presParOf" srcId="{C20FBC0A-141D-488C-B082-6BC44FBAAEDC}" destId="{8AAA0D54-CA01-481E-9BCB-DDEE679B763F}" srcOrd="4" destOrd="0" presId="urn:microsoft.com/office/officeart/2018/2/layout/IconLabelList"/>
    <dgm:cxn modelId="{B87AFA8A-8974-468E-BAF8-1F4FA76F9D6F}" type="presParOf" srcId="{8AAA0D54-CA01-481E-9BCB-DDEE679B763F}" destId="{E1080FE1-8C44-4190-9C5A-5CC723D7DF75}" srcOrd="0" destOrd="0" presId="urn:microsoft.com/office/officeart/2018/2/layout/IconLabelList"/>
    <dgm:cxn modelId="{0057EFCD-9E14-4133-92E3-61CFBA0ADB35}" type="presParOf" srcId="{8AAA0D54-CA01-481E-9BCB-DDEE679B763F}" destId="{0D87963F-BD43-48C3-943B-A41781B28F1A}" srcOrd="1" destOrd="0" presId="urn:microsoft.com/office/officeart/2018/2/layout/IconLabelList"/>
    <dgm:cxn modelId="{E7B72125-D92A-463C-AD15-4FEAA89D3D09}" type="presParOf" srcId="{8AAA0D54-CA01-481E-9BCB-DDEE679B763F}" destId="{E85DC3C1-97A3-433C-974B-428D548CBD55}" srcOrd="2" destOrd="0" presId="urn:microsoft.com/office/officeart/2018/2/layout/IconLabelList"/>
    <dgm:cxn modelId="{E0565B7F-47F1-40C8-A4BA-C78BC4733A10}" type="presParOf" srcId="{C20FBC0A-141D-488C-B082-6BC44FBAAEDC}" destId="{DCF5A1F3-C34F-4EB1-97C7-4FE0D6F24289}" srcOrd="5" destOrd="0" presId="urn:microsoft.com/office/officeart/2018/2/layout/IconLabelList"/>
    <dgm:cxn modelId="{4FCE81E9-6C0A-422B-8301-4C905C3BD885}" type="presParOf" srcId="{C20FBC0A-141D-488C-B082-6BC44FBAAEDC}" destId="{68B6AD78-4D68-4A84-996C-35321A070B91}" srcOrd="6" destOrd="0" presId="urn:microsoft.com/office/officeart/2018/2/layout/IconLabelList"/>
    <dgm:cxn modelId="{FF8CE6E8-EABA-40F8-9787-E3132AD8A3A6}" type="presParOf" srcId="{68B6AD78-4D68-4A84-996C-35321A070B91}" destId="{5CC43548-1EA4-4892-BAC5-40610B83A3BB}" srcOrd="0" destOrd="0" presId="urn:microsoft.com/office/officeart/2018/2/layout/IconLabelList"/>
    <dgm:cxn modelId="{293C7AAA-7A9A-4C40-8E6B-A92DFA6A89C8}" type="presParOf" srcId="{68B6AD78-4D68-4A84-996C-35321A070B91}" destId="{CFDCA9A6-D7E3-4EA4-981A-847894102294}" srcOrd="1" destOrd="0" presId="urn:microsoft.com/office/officeart/2018/2/layout/IconLabelList"/>
    <dgm:cxn modelId="{6950E351-74E1-4841-8BA6-472BBCFC137A}" type="presParOf" srcId="{68B6AD78-4D68-4A84-996C-35321A070B91}" destId="{1C4C41A3-DC45-4741-A9EE-CB20EF66C2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EAF94-8BF0-42D4-B6E8-BA2EA1F97F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A2172-7DF3-49CF-8A2A-373AA87D25F1}">
      <dgm:prSet/>
      <dgm:spPr/>
      <dgm:t>
        <a:bodyPr/>
        <a:lstStyle/>
        <a:p>
          <a:r>
            <a:rPr lang="en-US"/>
            <a:t>Diagnosis</a:t>
          </a:r>
        </a:p>
      </dgm:t>
    </dgm:pt>
    <dgm:pt modelId="{6AA560CB-7926-4231-B6CC-21EEB1DF9DB9}" type="parTrans" cxnId="{7D6C4A65-2A68-4A2E-B487-EEA75C834719}">
      <dgm:prSet/>
      <dgm:spPr/>
      <dgm:t>
        <a:bodyPr/>
        <a:lstStyle/>
        <a:p>
          <a:endParaRPr lang="en-US"/>
        </a:p>
      </dgm:t>
    </dgm:pt>
    <dgm:pt modelId="{EF0ED947-10B8-49F3-9829-B9852438829D}" type="sibTrans" cxnId="{7D6C4A65-2A68-4A2E-B487-EEA75C834719}">
      <dgm:prSet/>
      <dgm:spPr/>
      <dgm:t>
        <a:bodyPr/>
        <a:lstStyle/>
        <a:p>
          <a:endParaRPr lang="en-US"/>
        </a:p>
      </dgm:t>
    </dgm:pt>
    <dgm:pt modelId="{998D0862-39D6-4BDA-827C-E93A1A91CEFD}">
      <dgm:prSet/>
      <dgm:spPr/>
      <dgm:t>
        <a:bodyPr/>
        <a:lstStyle/>
        <a:p>
          <a:r>
            <a:rPr lang="en-US" dirty="0"/>
            <a:t>Treatment Options</a:t>
          </a:r>
        </a:p>
      </dgm:t>
    </dgm:pt>
    <dgm:pt modelId="{3F921534-E6B5-42BE-8A64-F63CCBE4E123}" type="parTrans" cxnId="{814CD4B7-C006-41D6-8769-8C20D4BA5E49}">
      <dgm:prSet/>
      <dgm:spPr/>
      <dgm:t>
        <a:bodyPr/>
        <a:lstStyle/>
        <a:p>
          <a:endParaRPr lang="en-US"/>
        </a:p>
      </dgm:t>
    </dgm:pt>
    <dgm:pt modelId="{0FF6ED6C-DDC8-4F23-A5C6-A49407928B2C}" type="sibTrans" cxnId="{814CD4B7-C006-41D6-8769-8C20D4BA5E49}">
      <dgm:prSet/>
      <dgm:spPr/>
      <dgm:t>
        <a:bodyPr/>
        <a:lstStyle/>
        <a:p>
          <a:endParaRPr lang="en-US"/>
        </a:p>
      </dgm:t>
    </dgm:pt>
    <dgm:pt modelId="{6185AF18-5000-4334-B5B7-49235273E303}">
      <dgm:prSet/>
      <dgm:spPr/>
      <dgm:t>
        <a:bodyPr/>
        <a:lstStyle/>
        <a:p>
          <a:r>
            <a:rPr lang="en-US"/>
            <a:t>Symptoms &amp; Side Effects</a:t>
          </a:r>
        </a:p>
      </dgm:t>
    </dgm:pt>
    <dgm:pt modelId="{1505ED7A-6FC7-4B10-85DA-86848FD69E51}" type="parTrans" cxnId="{B5144108-EC7F-495A-97B9-9E5D87F1AAE0}">
      <dgm:prSet/>
      <dgm:spPr/>
      <dgm:t>
        <a:bodyPr/>
        <a:lstStyle/>
        <a:p>
          <a:endParaRPr lang="en-US"/>
        </a:p>
      </dgm:t>
    </dgm:pt>
    <dgm:pt modelId="{124DA217-2C51-48AC-AA28-F9963320A6EE}" type="sibTrans" cxnId="{B5144108-EC7F-495A-97B9-9E5D87F1AAE0}">
      <dgm:prSet/>
      <dgm:spPr/>
      <dgm:t>
        <a:bodyPr/>
        <a:lstStyle/>
        <a:p>
          <a:endParaRPr lang="en-US"/>
        </a:p>
      </dgm:t>
    </dgm:pt>
    <dgm:pt modelId="{D66665B2-EBDE-416E-A814-9B0AA3B9F384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342F47EA-E2BA-4E3A-A986-BDAA61C0ECB0}" type="sibTrans" cxnId="{A7454D42-A425-4F2F-977F-073DE9D3B598}">
      <dgm:prSet/>
      <dgm:spPr/>
      <dgm:t>
        <a:bodyPr/>
        <a:lstStyle/>
        <a:p>
          <a:endParaRPr lang="en-US"/>
        </a:p>
      </dgm:t>
    </dgm:pt>
    <dgm:pt modelId="{C7E2A63B-30CA-4DFB-961B-BC7CBEDC041E}" type="parTrans" cxnId="{A7454D42-A425-4F2F-977F-073DE9D3B598}">
      <dgm:prSet/>
      <dgm:spPr/>
      <dgm:t>
        <a:bodyPr/>
        <a:lstStyle/>
        <a:p>
          <a:endParaRPr lang="en-US"/>
        </a:p>
      </dgm:t>
    </dgm:pt>
    <dgm:pt modelId="{DC367C80-46C0-0B48-AD66-973E6B95B7CE}" type="pres">
      <dgm:prSet presAssocID="{9ECEAF94-8BF0-42D4-B6E8-BA2EA1F97F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D5F800-C0FF-3A4B-9B7B-C9023F202EDA}" type="pres">
      <dgm:prSet presAssocID="{526A2172-7DF3-49CF-8A2A-373AA87D25F1}" presName="hierRoot1" presStyleCnt="0"/>
      <dgm:spPr/>
    </dgm:pt>
    <dgm:pt modelId="{E7005ED1-2F82-834A-BDE6-2DCC79A1EB93}" type="pres">
      <dgm:prSet presAssocID="{526A2172-7DF3-49CF-8A2A-373AA87D25F1}" presName="composite" presStyleCnt="0"/>
      <dgm:spPr/>
    </dgm:pt>
    <dgm:pt modelId="{60FE5378-093C-B34B-95E2-5F58076180F4}" type="pres">
      <dgm:prSet presAssocID="{526A2172-7DF3-49CF-8A2A-373AA87D25F1}" presName="background" presStyleLbl="node0" presStyleIdx="0" presStyleCnt="4"/>
      <dgm:spPr/>
    </dgm:pt>
    <dgm:pt modelId="{7E051AB4-3274-BC4E-8619-E09224D5C3E2}" type="pres">
      <dgm:prSet presAssocID="{526A2172-7DF3-49CF-8A2A-373AA87D25F1}" presName="text" presStyleLbl="fgAcc0" presStyleIdx="0" presStyleCnt="4">
        <dgm:presLayoutVars>
          <dgm:chPref val="3"/>
        </dgm:presLayoutVars>
      </dgm:prSet>
      <dgm:spPr/>
    </dgm:pt>
    <dgm:pt modelId="{CD2CC703-E1B2-D34B-B49A-934F5BBFEEC9}" type="pres">
      <dgm:prSet presAssocID="{526A2172-7DF3-49CF-8A2A-373AA87D25F1}" presName="hierChild2" presStyleCnt="0"/>
      <dgm:spPr/>
    </dgm:pt>
    <dgm:pt modelId="{565772EE-7B1D-5B4D-B4DF-662D7E39282B}" type="pres">
      <dgm:prSet presAssocID="{998D0862-39D6-4BDA-827C-E93A1A91CEFD}" presName="hierRoot1" presStyleCnt="0"/>
      <dgm:spPr/>
    </dgm:pt>
    <dgm:pt modelId="{E4AE7DF7-4AB6-C848-8D17-E5D413F2C459}" type="pres">
      <dgm:prSet presAssocID="{998D0862-39D6-4BDA-827C-E93A1A91CEFD}" presName="composite" presStyleCnt="0"/>
      <dgm:spPr/>
    </dgm:pt>
    <dgm:pt modelId="{CBDCF605-1ADD-1344-9BB8-5BF644F62952}" type="pres">
      <dgm:prSet presAssocID="{998D0862-39D6-4BDA-827C-E93A1A91CEFD}" presName="background" presStyleLbl="node0" presStyleIdx="1" presStyleCnt="4"/>
      <dgm:spPr/>
    </dgm:pt>
    <dgm:pt modelId="{D26E46B9-1138-9E42-A67D-734F2F5B5FC7}" type="pres">
      <dgm:prSet presAssocID="{998D0862-39D6-4BDA-827C-E93A1A91CEFD}" presName="text" presStyleLbl="fgAcc0" presStyleIdx="1" presStyleCnt="4">
        <dgm:presLayoutVars>
          <dgm:chPref val="3"/>
        </dgm:presLayoutVars>
      </dgm:prSet>
      <dgm:spPr/>
    </dgm:pt>
    <dgm:pt modelId="{0E5CE062-BE57-0F4C-BEB9-5B92C8571512}" type="pres">
      <dgm:prSet presAssocID="{998D0862-39D6-4BDA-827C-E93A1A91CEFD}" presName="hierChild2" presStyleCnt="0"/>
      <dgm:spPr/>
    </dgm:pt>
    <dgm:pt modelId="{9360CA67-E933-4440-92E9-AF33C971A9F3}" type="pres">
      <dgm:prSet presAssocID="{6185AF18-5000-4334-B5B7-49235273E303}" presName="hierRoot1" presStyleCnt="0"/>
      <dgm:spPr/>
    </dgm:pt>
    <dgm:pt modelId="{811F191D-9B3C-0B4C-9E44-246B7A175B99}" type="pres">
      <dgm:prSet presAssocID="{6185AF18-5000-4334-B5B7-49235273E303}" presName="composite" presStyleCnt="0"/>
      <dgm:spPr/>
    </dgm:pt>
    <dgm:pt modelId="{DFFF592C-C129-E846-86C4-AEA7AB66ACB3}" type="pres">
      <dgm:prSet presAssocID="{6185AF18-5000-4334-B5B7-49235273E303}" presName="background" presStyleLbl="node0" presStyleIdx="2" presStyleCnt="4"/>
      <dgm:spPr/>
    </dgm:pt>
    <dgm:pt modelId="{F6902288-4732-2C4A-A52E-F81622086617}" type="pres">
      <dgm:prSet presAssocID="{6185AF18-5000-4334-B5B7-49235273E303}" presName="text" presStyleLbl="fgAcc0" presStyleIdx="2" presStyleCnt="4">
        <dgm:presLayoutVars>
          <dgm:chPref val="3"/>
        </dgm:presLayoutVars>
      </dgm:prSet>
      <dgm:spPr/>
    </dgm:pt>
    <dgm:pt modelId="{FAE936F4-3607-B24F-AAF4-7971BF14C2B1}" type="pres">
      <dgm:prSet presAssocID="{6185AF18-5000-4334-B5B7-49235273E303}" presName="hierChild2" presStyleCnt="0"/>
      <dgm:spPr/>
    </dgm:pt>
    <dgm:pt modelId="{E31A29C6-0447-7845-9B1D-54D0DE7690CD}" type="pres">
      <dgm:prSet presAssocID="{D66665B2-EBDE-416E-A814-9B0AA3B9F384}" presName="hierRoot1" presStyleCnt="0"/>
      <dgm:spPr/>
    </dgm:pt>
    <dgm:pt modelId="{4288C695-45CB-214B-A8BC-5402BD7A5FD6}" type="pres">
      <dgm:prSet presAssocID="{D66665B2-EBDE-416E-A814-9B0AA3B9F384}" presName="composite" presStyleCnt="0"/>
      <dgm:spPr/>
    </dgm:pt>
    <dgm:pt modelId="{7490A634-8F88-1947-8107-83C0C80F8B87}" type="pres">
      <dgm:prSet presAssocID="{D66665B2-EBDE-416E-A814-9B0AA3B9F384}" presName="background" presStyleLbl="node0" presStyleIdx="3" presStyleCnt="4"/>
      <dgm:spPr/>
    </dgm:pt>
    <dgm:pt modelId="{F2FC9789-ED12-E441-8407-3577D4003BA7}" type="pres">
      <dgm:prSet presAssocID="{D66665B2-EBDE-416E-A814-9B0AA3B9F384}" presName="text" presStyleLbl="fgAcc0" presStyleIdx="3" presStyleCnt="4">
        <dgm:presLayoutVars>
          <dgm:chPref val="3"/>
        </dgm:presLayoutVars>
      </dgm:prSet>
      <dgm:spPr/>
    </dgm:pt>
    <dgm:pt modelId="{D0A3A3EC-4981-C440-8899-8F91A5A9D698}" type="pres">
      <dgm:prSet presAssocID="{D66665B2-EBDE-416E-A814-9B0AA3B9F384}" presName="hierChild2" presStyleCnt="0"/>
      <dgm:spPr/>
    </dgm:pt>
  </dgm:ptLst>
  <dgm:cxnLst>
    <dgm:cxn modelId="{B5144108-EC7F-495A-97B9-9E5D87F1AAE0}" srcId="{9ECEAF94-8BF0-42D4-B6E8-BA2EA1F97F7B}" destId="{6185AF18-5000-4334-B5B7-49235273E303}" srcOrd="2" destOrd="0" parTransId="{1505ED7A-6FC7-4B10-85DA-86848FD69E51}" sibTransId="{124DA217-2C51-48AC-AA28-F9963320A6EE}"/>
    <dgm:cxn modelId="{A7454D42-A425-4F2F-977F-073DE9D3B598}" srcId="{9ECEAF94-8BF0-42D4-B6E8-BA2EA1F97F7B}" destId="{D66665B2-EBDE-416E-A814-9B0AA3B9F384}" srcOrd="3" destOrd="0" parTransId="{C7E2A63B-30CA-4DFB-961B-BC7CBEDC041E}" sibTransId="{342F47EA-E2BA-4E3A-A986-BDAA61C0ECB0}"/>
    <dgm:cxn modelId="{7D6C4A65-2A68-4A2E-B487-EEA75C834719}" srcId="{9ECEAF94-8BF0-42D4-B6E8-BA2EA1F97F7B}" destId="{526A2172-7DF3-49CF-8A2A-373AA87D25F1}" srcOrd="0" destOrd="0" parTransId="{6AA560CB-7926-4231-B6CC-21EEB1DF9DB9}" sibTransId="{EF0ED947-10B8-49F3-9829-B9852438829D}"/>
    <dgm:cxn modelId="{D03C80AA-8901-2C4C-AF8C-798B39E2F852}" type="presOf" srcId="{998D0862-39D6-4BDA-827C-E93A1A91CEFD}" destId="{D26E46B9-1138-9E42-A67D-734F2F5B5FC7}" srcOrd="0" destOrd="0" presId="urn:microsoft.com/office/officeart/2005/8/layout/hierarchy1"/>
    <dgm:cxn modelId="{814CD4B7-C006-41D6-8769-8C20D4BA5E49}" srcId="{9ECEAF94-8BF0-42D4-B6E8-BA2EA1F97F7B}" destId="{998D0862-39D6-4BDA-827C-E93A1A91CEFD}" srcOrd="1" destOrd="0" parTransId="{3F921534-E6B5-42BE-8A64-F63CCBE4E123}" sibTransId="{0FF6ED6C-DDC8-4F23-A5C6-A49407928B2C}"/>
    <dgm:cxn modelId="{C5B82ED4-DFBB-394D-81DF-9008389C41E8}" type="presOf" srcId="{6185AF18-5000-4334-B5B7-49235273E303}" destId="{F6902288-4732-2C4A-A52E-F81622086617}" srcOrd="0" destOrd="0" presId="urn:microsoft.com/office/officeart/2005/8/layout/hierarchy1"/>
    <dgm:cxn modelId="{A12405DB-4596-744F-82BF-293FCC93FC22}" type="presOf" srcId="{D66665B2-EBDE-416E-A814-9B0AA3B9F384}" destId="{F2FC9789-ED12-E441-8407-3577D4003BA7}" srcOrd="0" destOrd="0" presId="urn:microsoft.com/office/officeart/2005/8/layout/hierarchy1"/>
    <dgm:cxn modelId="{599B3FDD-94AD-7B47-A854-5C44C1E3AE62}" type="presOf" srcId="{526A2172-7DF3-49CF-8A2A-373AA87D25F1}" destId="{7E051AB4-3274-BC4E-8619-E09224D5C3E2}" srcOrd="0" destOrd="0" presId="urn:microsoft.com/office/officeart/2005/8/layout/hierarchy1"/>
    <dgm:cxn modelId="{811A23F5-B6BA-3044-9E39-7BEAAB38F0FD}" type="presOf" srcId="{9ECEAF94-8BF0-42D4-B6E8-BA2EA1F97F7B}" destId="{DC367C80-46C0-0B48-AD66-973E6B95B7CE}" srcOrd="0" destOrd="0" presId="urn:microsoft.com/office/officeart/2005/8/layout/hierarchy1"/>
    <dgm:cxn modelId="{3213C737-CB99-1B4B-A0C9-753259052AE5}" type="presParOf" srcId="{DC367C80-46C0-0B48-AD66-973E6B95B7CE}" destId="{D8D5F800-C0FF-3A4B-9B7B-C9023F202EDA}" srcOrd="0" destOrd="0" presId="urn:microsoft.com/office/officeart/2005/8/layout/hierarchy1"/>
    <dgm:cxn modelId="{E7BB3416-1AFA-D34A-8154-D6A3A20F2BA6}" type="presParOf" srcId="{D8D5F800-C0FF-3A4B-9B7B-C9023F202EDA}" destId="{E7005ED1-2F82-834A-BDE6-2DCC79A1EB93}" srcOrd="0" destOrd="0" presId="urn:microsoft.com/office/officeart/2005/8/layout/hierarchy1"/>
    <dgm:cxn modelId="{FB365C0F-2605-4D42-A116-6D5118627863}" type="presParOf" srcId="{E7005ED1-2F82-834A-BDE6-2DCC79A1EB93}" destId="{60FE5378-093C-B34B-95E2-5F58076180F4}" srcOrd="0" destOrd="0" presId="urn:microsoft.com/office/officeart/2005/8/layout/hierarchy1"/>
    <dgm:cxn modelId="{A31DBDEA-0817-D840-81EA-1F4AD699C09D}" type="presParOf" srcId="{E7005ED1-2F82-834A-BDE6-2DCC79A1EB93}" destId="{7E051AB4-3274-BC4E-8619-E09224D5C3E2}" srcOrd="1" destOrd="0" presId="urn:microsoft.com/office/officeart/2005/8/layout/hierarchy1"/>
    <dgm:cxn modelId="{0E133C49-D3BB-184E-A96C-8346D7D5E6D6}" type="presParOf" srcId="{D8D5F800-C0FF-3A4B-9B7B-C9023F202EDA}" destId="{CD2CC703-E1B2-D34B-B49A-934F5BBFEEC9}" srcOrd="1" destOrd="0" presId="urn:microsoft.com/office/officeart/2005/8/layout/hierarchy1"/>
    <dgm:cxn modelId="{1B1CB4F6-E790-404D-8EB0-4D8113EAC914}" type="presParOf" srcId="{DC367C80-46C0-0B48-AD66-973E6B95B7CE}" destId="{565772EE-7B1D-5B4D-B4DF-662D7E39282B}" srcOrd="1" destOrd="0" presId="urn:microsoft.com/office/officeart/2005/8/layout/hierarchy1"/>
    <dgm:cxn modelId="{6F2D3FF2-3597-244C-BD70-AE3AC56C5EF0}" type="presParOf" srcId="{565772EE-7B1D-5B4D-B4DF-662D7E39282B}" destId="{E4AE7DF7-4AB6-C848-8D17-E5D413F2C459}" srcOrd="0" destOrd="0" presId="urn:microsoft.com/office/officeart/2005/8/layout/hierarchy1"/>
    <dgm:cxn modelId="{44BFA574-2942-2246-8B0B-E884A7DE8232}" type="presParOf" srcId="{E4AE7DF7-4AB6-C848-8D17-E5D413F2C459}" destId="{CBDCF605-1ADD-1344-9BB8-5BF644F62952}" srcOrd="0" destOrd="0" presId="urn:microsoft.com/office/officeart/2005/8/layout/hierarchy1"/>
    <dgm:cxn modelId="{555ED1D6-B801-0145-BBF5-05CDADA0A361}" type="presParOf" srcId="{E4AE7DF7-4AB6-C848-8D17-E5D413F2C459}" destId="{D26E46B9-1138-9E42-A67D-734F2F5B5FC7}" srcOrd="1" destOrd="0" presId="urn:microsoft.com/office/officeart/2005/8/layout/hierarchy1"/>
    <dgm:cxn modelId="{F5E883F8-36A5-0C4B-B5D6-43E17BEDF7CC}" type="presParOf" srcId="{565772EE-7B1D-5B4D-B4DF-662D7E39282B}" destId="{0E5CE062-BE57-0F4C-BEB9-5B92C8571512}" srcOrd="1" destOrd="0" presId="urn:microsoft.com/office/officeart/2005/8/layout/hierarchy1"/>
    <dgm:cxn modelId="{A745A4F2-8B84-B349-8C0D-B2A7A80232F9}" type="presParOf" srcId="{DC367C80-46C0-0B48-AD66-973E6B95B7CE}" destId="{9360CA67-E933-4440-92E9-AF33C971A9F3}" srcOrd="2" destOrd="0" presId="urn:microsoft.com/office/officeart/2005/8/layout/hierarchy1"/>
    <dgm:cxn modelId="{94468521-9352-344F-880E-9D6B36B586FC}" type="presParOf" srcId="{9360CA67-E933-4440-92E9-AF33C971A9F3}" destId="{811F191D-9B3C-0B4C-9E44-246B7A175B99}" srcOrd="0" destOrd="0" presId="urn:microsoft.com/office/officeart/2005/8/layout/hierarchy1"/>
    <dgm:cxn modelId="{6E465BF9-F4CE-0A4A-9E4C-6A62DFCCC098}" type="presParOf" srcId="{811F191D-9B3C-0B4C-9E44-246B7A175B99}" destId="{DFFF592C-C129-E846-86C4-AEA7AB66ACB3}" srcOrd="0" destOrd="0" presId="urn:microsoft.com/office/officeart/2005/8/layout/hierarchy1"/>
    <dgm:cxn modelId="{0AD97714-4450-9748-B8DC-D0C3C7DC3260}" type="presParOf" srcId="{811F191D-9B3C-0B4C-9E44-246B7A175B99}" destId="{F6902288-4732-2C4A-A52E-F81622086617}" srcOrd="1" destOrd="0" presId="urn:microsoft.com/office/officeart/2005/8/layout/hierarchy1"/>
    <dgm:cxn modelId="{9975DEDE-6AF8-3F48-A074-4987FC034A50}" type="presParOf" srcId="{9360CA67-E933-4440-92E9-AF33C971A9F3}" destId="{FAE936F4-3607-B24F-AAF4-7971BF14C2B1}" srcOrd="1" destOrd="0" presId="urn:microsoft.com/office/officeart/2005/8/layout/hierarchy1"/>
    <dgm:cxn modelId="{1EA8F9B5-4287-5A4A-A248-78377DBD042D}" type="presParOf" srcId="{DC367C80-46C0-0B48-AD66-973E6B95B7CE}" destId="{E31A29C6-0447-7845-9B1D-54D0DE7690CD}" srcOrd="3" destOrd="0" presId="urn:microsoft.com/office/officeart/2005/8/layout/hierarchy1"/>
    <dgm:cxn modelId="{E0FB8F6B-3F48-7744-928A-0B2D9CB96935}" type="presParOf" srcId="{E31A29C6-0447-7845-9B1D-54D0DE7690CD}" destId="{4288C695-45CB-214B-A8BC-5402BD7A5FD6}" srcOrd="0" destOrd="0" presId="urn:microsoft.com/office/officeart/2005/8/layout/hierarchy1"/>
    <dgm:cxn modelId="{5AE85FC2-68E9-FB41-A4DD-A9A076DDB47B}" type="presParOf" srcId="{4288C695-45CB-214B-A8BC-5402BD7A5FD6}" destId="{7490A634-8F88-1947-8107-83C0C80F8B87}" srcOrd="0" destOrd="0" presId="urn:microsoft.com/office/officeart/2005/8/layout/hierarchy1"/>
    <dgm:cxn modelId="{01FF4A5A-3FC5-6146-9084-046CF42DF682}" type="presParOf" srcId="{4288C695-45CB-214B-A8BC-5402BD7A5FD6}" destId="{F2FC9789-ED12-E441-8407-3577D4003BA7}" srcOrd="1" destOrd="0" presId="urn:microsoft.com/office/officeart/2005/8/layout/hierarchy1"/>
    <dgm:cxn modelId="{74518071-9845-174C-80A1-1C7630039887}" type="presParOf" srcId="{E31A29C6-0447-7845-9B1D-54D0DE7690CD}" destId="{D0A3A3EC-4981-C440-8899-8F91A5A9D6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2B866E-D709-47FE-BCAD-E08635E847F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911FE-4090-43C1-B753-422CFB8081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 with your doctor or treatment center</a:t>
          </a:r>
        </a:p>
      </dgm:t>
    </dgm:pt>
    <dgm:pt modelId="{F3715501-D618-4849-A869-4B7C3B6E5BF9}" type="parTrans" cxnId="{1F2767C6-0532-47AD-B20E-89BDD4E709FD}">
      <dgm:prSet/>
      <dgm:spPr/>
      <dgm:t>
        <a:bodyPr/>
        <a:lstStyle/>
        <a:p>
          <a:endParaRPr lang="en-US"/>
        </a:p>
      </dgm:t>
    </dgm:pt>
    <dgm:pt modelId="{486B3D8E-B1E3-498F-9C05-E2E4694DD9DE}" type="sibTrans" cxnId="{1F2767C6-0532-47AD-B20E-89BDD4E709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5C02B9-6995-4AF6-A0E4-437BFDC4E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trusted sources</a:t>
          </a:r>
        </a:p>
      </dgm:t>
    </dgm:pt>
    <dgm:pt modelId="{44B88A76-AA6A-4FEE-BD89-27E3589B9FB3}" type="parTrans" cxnId="{50252134-2B18-41BA-9A15-BFF7633EE0EE}">
      <dgm:prSet/>
      <dgm:spPr/>
      <dgm:t>
        <a:bodyPr/>
        <a:lstStyle/>
        <a:p>
          <a:endParaRPr lang="en-US"/>
        </a:p>
      </dgm:t>
    </dgm:pt>
    <dgm:pt modelId="{0E884270-CECA-467D-921E-C4A2F7E1A16A}" type="sibTrans" cxnId="{50252134-2B18-41BA-9A15-BFF7633EE0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854239-6667-459B-B7C4-71DD9ADB2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out organizations for your type of cancer</a:t>
          </a:r>
        </a:p>
      </dgm:t>
    </dgm:pt>
    <dgm:pt modelId="{0C48C90B-CF14-4433-A9B1-E860FD6F12CD}" type="parTrans" cxnId="{6D94F1BD-7070-473B-A240-E78F612607D5}">
      <dgm:prSet/>
      <dgm:spPr/>
      <dgm:t>
        <a:bodyPr/>
        <a:lstStyle/>
        <a:p>
          <a:endParaRPr lang="en-US"/>
        </a:p>
      </dgm:t>
    </dgm:pt>
    <dgm:pt modelId="{093A2CC7-5619-4523-A17A-95E61D3242A4}" type="sibTrans" cxnId="{6D94F1BD-7070-473B-A240-E78F612607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4C000C-A7A4-4658-B277-A163CA2F1C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Connect with peers</a:t>
          </a:r>
        </a:p>
      </dgm:t>
    </dgm:pt>
    <dgm:pt modelId="{F976D9BD-8266-4D90-B2F3-0BFFBF4FE238}" type="parTrans" cxnId="{79233D4F-E879-420A-A571-7E0E697260C7}">
      <dgm:prSet/>
      <dgm:spPr/>
      <dgm:t>
        <a:bodyPr/>
        <a:lstStyle/>
        <a:p>
          <a:endParaRPr lang="en-US"/>
        </a:p>
      </dgm:t>
    </dgm:pt>
    <dgm:pt modelId="{0C716623-0674-48C7-98C4-2C9E09BB719D}" type="sibTrans" cxnId="{79233D4F-E879-420A-A571-7E0E697260C7}">
      <dgm:prSet/>
      <dgm:spPr/>
      <dgm:t>
        <a:bodyPr/>
        <a:lstStyle/>
        <a:p>
          <a:endParaRPr lang="en-US"/>
        </a:p>
      </dgm:t>
    </dgm:pt>
    <dgm:pt modelId="{022D3EA3-61C0-4274-95AE-53374DA20799}" type="pres">
      <dgm:prSet presAssocID="{492B866E-D709-47FE-BCAD-E08635E847F1}" presName="root" presStyleCnt="0">
        <dgm:presLayoutVars>
          <dgm:dir/>
          <dgm:resizeHandles val="exact"/>
        </dgm:presLayoutVars>
      </dgm:prSet>
      <dgm:spPr/>
    </dgm:pt>
    <dgm:pt modelId="{DE212EC6-CE19-43E3-BBA4-A93A721C5161}" type="pres">
      <dgm:prSet presAssocID="{492B866E-D709-47FE-BCAD-E08635E847F1}" presName="container" presStyleCnt="0">
        <dgm:presLayoutVars>
          <dgm:dir/>
          <dgm:resizeHandles val="exact"/>
        </dgm:presLayoutVars>
      </dgm:prSet>
      <dgm:spPr/>
    </dgm:pt>
    <dgm:pt modelId="{0DD506E0-6957-4B88-A8EB-0C8D6289D918}" type="pres">
      <dgm:prSet presAssocID="{368911FE-4090-43C1-B753-422CFB80815E}" presName="compNode" presStyleCnt="0"/>
      <dgm:spPr/>
    </dgm:pt>
    <dgm:pt modelId="{E4834C5A-31BA-4A5C-84D7-37D7A2142A69}" type="pres">
      <dgm:prSet presAssocID="{368911FE-4090-43C1-B753-422CFB80815E}" presName="iconBgRect" presStyleLbl="bgShp" presStyleIdx="0" presStyleCnt="4"/>
      <dgm:spPr/>
    </dgm:pt>
    <dgm:pt modelId="{D9EFDA88-B352-42AA-B84A-5C11D9051D9B}" type="pres">
      <dgm:prSet presAssocID="{368911FE-4090-43C1-B753-422CFB8081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AB2CED6-E1D1-44C9-8732-1BB75C1A51BE}" type="pres">
      <dgm:prSet presAssocID="{368911FE-4090-43C1-B753-422CFB80815E}" presName="spaceRect" presStyleCnt="0"/>
      <dgm:spPr/>
    </dgm:pt>
    <dgm:pt modelId="{1657BBCC-90F4-465D-98BB-659E7C222663}" type="pres">
      <dgm:prSet presAssocID="{368911FE-4090-43C1-B753-422CFB80815E}" presName="textRect" presStyleLbl="revTx" presStyleIdx="0" presStyleCnt="4">
        <dgm:presLayoutVars>
          <dgm:chMax val="1"/>
          <dgm:chPref val="1"/>
        </dgm:presLayoutVars>
      </dgm:prSet>
      <dgm:spPr/>
    </dgm:pt>
    <dgm:pt modelId="{705A88B3-6F0D-49C7-8160-E7930379FFA0}" type="pres">
      <dgm:prSet presAssocID="{486B3D8E-B1E3-498F-9C05-E2E4694DD9DE}" presName="sibTrans" presStyleLbl="sibTrans2D1" presStyleIdx="0" presStyleCnt="0"/>
      <dgm:spPr/>
    </dgm:pt>
    <dgm:pt modelId="{652C20F5-DA54-41BF-8EC7-A50505044D65}" type="pres">
      <dgm:prSet presAssocID="{645C02B9-6995-4AF6-A0E4-437BFDC4E8E3}" presName="compNode" presStyleCnt="0"/>
      <dgm:spPr/>
    </dgm:pt>
    <dgm:pt modelId="{6A6917C5-D4C5-4D0A-A8AE-FA4C5DC771CE}" type="pres">
      <dgm:prSet presAssocID="{645C02B9-6995-4AF6-A0E4-437BFDC4E8E3}" presName="iconBgRect" presStyleLbl="bgShp" presStyleIdx="1" presStyleCnt="4"/>
      <dgm:spPr/>
    </dgm:pt>
    <dgm:pt modelId="{2E8F9B5E-70EE-441A-BD34-3FEC0B8DBFE0}" type="pres">
      <dgm:prSet presAssocID="{645C02B9-6995-4AF6-A0E4-437BFDC4E8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1D7C5B2-0355-45C4-A3B1-9A68E91E2DB9}" type="pres">
      <dgm:prSet presAssocID="{645C02B9-6995-4AF6-A0E4-437BFDC4E8E3}" presName="spaceRect" presStyleCnt="0"/>
      <dgm:spPr/>
    </dgm:pt>
    <dgm:pt modelId="{CD8E16D6-DD89-472C-BFBD-A23D17B4C956}" type="pres">
      <dgm:prSet presAssocID="{645C02B9-6995-4AF6-A0E4-437BFDC4E8E3}" presName="textRect" presStyleLbl="revTx" presStyleIdx="1" presStyleCnt="4">
        <dgm:presLayoutVars>
          <dgm:chMax val="1"/>
          <dgm:chPref val="1"/>
        </dgm:presLayoutVars>
      </dgm:prSet>
      <dgm:spPr/>
    </dgm:pt>
    <dgm:pt modelId="{F8AC2EE4-A34E-4861-821A-B754C98C728E}" type="pres">
      <dgm:prSet presAssocID="{0E884270-CECA-467D-921E-C4A2F7E1A16A}" presName="sibTrans" presStyleLbl="sibTrans2D1" presStyleIdx="0" presStyleCnt="0"/>
      <dgm:spPr/>
    </dgm:pt>
    <dgm:pt modelId="{3A4AB002-7747-4560-9E4E-3A303916C09F}" type="pres">
      <dgm:prSet presAssocID="{37854239-6667-459B-B7C4-71DD9ADB2DD5}" presName="compNode" presStyleCnt="0"/>
      <dgm:spPr/>
    </dgm:pt>
    <dgm:pt modelId="{E076FA76-71F8-4358-BF73-CCEEE56B2A7C}" type="pres">
      <dgm:prSet presAssocID="{37854239-6667-459B-B7C4-71DD9ADB2DD5}" presName="iconBgRect" presStyleLbl="bgShp" presStyleIdx="2" presStyleCnt="4"/>
      <dgm:spPr/>
    </dgm:pt>
    <dgm:pt modelId="{7FE2FE59-32A3-40A0-9CC6-42EABBC14BE0}" type="pres">
      <dgm:prSet presAssocID="{37854239-6667-459B-B7C4-71DD9ADB2D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4738FF-37E5-447C-8707-09618AC12429}" type="pres">
      <dgm:prSet presAssocID="{37854239-6667-459B-B7C4-71DD9ADB2DD5}" presName="spaceRect" presStyleCnt="0"/>
      <dgm:spPr/>
    </dgm:pt>
    <dgm:pt modelId="{99B8670A-DE22-4905-8623-4B05A31E3F2E}" type="pres">
      <dgm:prSet presAssocID="{37854239-6667-459B-B7C4-71DD9ADB2DD5}" presName="textRect" presStyleLbl="revTx" presStyleIdx="2" presStyleCnt="4">
        <dgm:presLayoutVars>
          <dgm:chMax val="1"/>
          <dgm:chPref val="1"/>
        </dgm:presLayoutVars>
      </dgm:prSet>
      <dgm:spPr/>
    </dgm:pt>
    <dgm:pt modelId="{C252F714-D685-4551-A406-0564A553270E}" type="pres">
      <dgm:prSet presAssocID="{093A2CC7-5619-4523-A17A-95E61D3242A4}" presName="sibTrans" presStyleLbl="sibTrans2D1" presStyleIdx="0" presStyleCnt="0"/>
      <dgm:spPr/>
    </dgm:pt>
    <dgm:pt modelId="{6956CB04-A456-4CBD-82AC-CCA4A47E84F0}" type="pres">
      <dgm:prSet presAssocID="{3F4C000C-A7A4-4658-B277-A163CA2F1C12}" presName="compNode" presStyleCnt="0"/>
      <dgm:spPr/>
    </dgm:pt>
    <dgm:pt modelId="{CD9B0187-D21B-48AE-BB77-9DEC07D54B02}" type="pres">
      <dgm:prSet presAssocID="{3F4C000C-A7A4-4658-B277-A163CA2F1C12}" presName="iconBgRect" presStyleLbl="bgShp" presStyleIdx="3" presStyleCnt="4"/>
      <dgm:spPr/>
    </dgm:pt>
    <dgm:pt modelId="{55FCA32A-9AC6-49CD-889D-7346AF04B256}" type="pres">
      <dgm:prSet presAssocID="{3F4C000C-A7A4-4658-B277-A163CA2F1C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F64FD48-3146-41C0-8E42-CA4542E19069}" type="pres">
      <dgm:prSet presAssocID="{3F4C000C-A7A4-4658-B277-A163CA2F1C12}" presName="spaceRect" presStyleCnt="0"/>
      <dgm:spPr/>
    </dgm:pt>
    <dgm:pt modelId="{E8C7EB58-C799-4821-BF40-198921BB9B6D}" type="pres">
      <dgm:prSet presAssocID="{3F4C000C-A7A4-4658-B277-A163CA2F1C1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420802-C5BC-4509-B31D-96E14AA3816E}" type="presOf" srcId="{486B3D8E-B1E3-498F-9C05-E2E4694DD9DE}" destId="{705A88B3-6F0D-49C7-8160-E7930379FFA0}" srcOrd="0" destOrd="0" presId="urn:microsoft.com/office/officeart/2018/2/layout/IconCircleList"/>
    <dgm:cxn modelId="{E0292C07-738D-43E1-B0DD-3D2B0361E6FA}" type="presOf" srcId="{37854239-6667-459B-B7C4-71DD9ADB2DD5}" destId="{99B8670A-DE22-4905-8623-4B05A31E3F2E}" srcOrd="0" destOrd="0" presId="urn:microsoft.com/office/officeart/2018/2/layout/IconCircleList"/>
    <dgm:cxn modelId="{50252134-2B18-41BA-9A15-BFF7633EE0EE}" srcId="{492B866E-D709-47FE-BCAD-E08635E847F1}" destId="{645C02B9-6995-4AF6-A0E4-437BFDC4E8E3}" srcOrd="1" destOrd="0" parTransId="{44B88A76-AA6A-4FEE-BD89-27E3589B9FB3}" sibTransId="{0E884270-CECA-467D-921E-C4A2F7E1A16A}"/>
    <dgm:cxn modelId="{36E06143-FDCC-4A55-8244-3BEE71E4CD57}" type="presOf" srcId="{0E884270-CECA-467D-921E-C4A2F7E1A16A}" destId="{F8AC2EE4-A34E-4861-821A-B754C98C728E}" srcOrd="0" destOrd="0" presId="urn:microsoft.com/office/officeart/2018/2/layout/IconCircleList"/>
    <dgm:cxn modelId="{5AC07946-77B4-4495-A380-90695AE80A22}" type="presOf" srcId="{645C02B9-6995-4AF6-A0E4-437BFDC4E8E3}" destId="{CD8E16D6-DD89-472C-BFBD-A23D17B4C956}" srcOrd="0" destOrd="0" presId="urn:microsoft.com/office/officeart/2018/2/layout/IconCircleList"/>
    <dgm:cxn modelId="{79233D4F-E879-420A-A571-7E0E697260C7}" srcId="{492B866E-D709-47FE-BCAD-E08635E847F1}" destId="{3F4C000C-A7A4-4658-B277-A163CA2F1C12}" srcOrd="3" destOrd="0" parTransId="{F976D9BD-8266-4D90-B2F3-0BFFBF4FE238}" sibTransId="{0C716623-0674-48C7-98C4-2C9E09BB719D}"/>
    <dgm:cxn modelId="{A7587473-A5D5-4154-8A34-070DC3B9B2C8}" type="presOf" srcId="{492B866E-D709-47FE-BCAD-E08635E847F1}" destId="{022D3EA3-61C0-4274-95AE-53374DA20799}" srcOrd="0" destOrd="0" presId="urn:microsoft.com/office/officeart/2018/2/layout/IconCircleList"/>
    <dgm:cxn modelId="{B1A215AE-CAE1-4962-924B-39F55DD0E0BA}" type="presOf" srcId="{368911FE-4090-43C1-B753-422CFB80815E}" destId="{1657BBCC-90F4-465D-98BB-659E7C222663}" srcOrd="0" destOrd="0" presId="urn:microsoft.com/office/officeart/2018/2/layout/IconCircleList"/>
    <dgm:cxn modelId="{6D94F1BD-7070-473B-A240-E78F612607D5}" srcId="{492B866E-D709-47FE-BCAD-E08635E847F1}" destId="{37854239-6667-459B-B7C4-71DD9ADB2DD5}" srcOrd="2" destOrd="0" parTransId="{0C48C90B-CF14-4433-A9B1-E860FD6F12CD}" sibTransId="{093A2CC7-5619-4523-A17A-95E61D3242A4}"/>
    <dgm:cxn modelId="{1F2767C6-0532-47AD-B20E-89BDD4E709FD}" srcId="{492B866E-D709-47FE-BCAD-E08635E847F1}" destId="{368911FE-4090-43C1-B753-422CFB80815E}" srcOrd="0" destOrd="0" parTransId="{F3715501-D618-4849-A869-4B7C3B6E5BF9}" sibTransId="{486B3D8E-B1E3-498F-9C05-E2E4694DD9DE}"/>
    <dgm:cxn modelId="{939DEAD3-4712-435B-9257-7E6B11BC8E97}" type="presOf" srcId="{093A2CC7-5619-4523-A17A-95E61D3242A4}" destId="{C252F714-D685-4551-A406-0564A553270E}" srcOrd="0" destOrd="0" presId="urn:microsoft.com/office/officeart/2018/2/layout/IconCircleList"/>
    <dgm:cxn modelId="{F423A3F9-6902-4FF9-97CA-302790F799B8}" type="presOf" srcId="{3F4C000C-A7A4-4658-B277-A163CA2F1C12}" destId="{E8C7EB58-C799-4821-BF40-198921BB9B6D}" srcOrd="0" destOrd="0" presId="urn:microsoft.com/office/officeart/2018/2/layout/IconCircleList"/>
    <dgm:cxn modelId="{9BADC72B-5368-4433-87A9-CB1BC55E00BB}" type="presParOf" srcId="{022D3EA3-61C0-4274-95AE-53374DA20799}" destId="{DE212EC6-CE19-43E3-BBA4-A93A721C5161}" srcOrd="0" destOrd="0" presId="urn:microsoft.com/office/officeart/2018/2/layout/IconCircleList"/>
    <dgm:cxn modelId="{D7F84C40-B7C2-49B0-937F-AE20139254B4}" type="presParOf" srcId="{DE212EC6-CE19-43E3-BBA4-A93A721C5161}" destId="{0DD506E0-6957-4B88-A8EB-0C8D6289D918}" srcOrd="0" destOrd="0" presId="urn:microsoft.com/office/officeart/2018/2/layout/IconCircleList"/>
    <dgm:cxn modelId="{28FB0042-56E7-49F4-8D70-67897260484B}" type="presParOf" srcId="{0DD506E0-6957-4B88-A8EB-0C8D6289D918}" destId="{E4834C5A-31BA-4A5C-84D7-37D7A2142A69}" srcOrd="0" destOrd="0" presId="urn:microsoft.com/office/officeart/2018/2/layout/IconCircleList"/>
    <dgm:cxn modelId="{8CB144D2-F83E-48C0-BB98-E69CCB680F44}" type="presParOf" srcId="{0DD506E0-6957-4B88-A8EB-0C8D6289D918}" destId="{D9EFDA88-B352-42AA-B84A-5C11D9051D9B}" srcOrd="1" destOrd="0" presId="urn:microsoft.com/office/officeart/2018/2/layout/IconCircleList"/>
    <dgm:cxn modelId="{DB3E51F1-C231-4163-9E3E-1DFA3601CFCF}" type="presParOf" srcId="{0DD506E0-6957-4B88-A8EB-0C8D6289D918}" destId="{5AB2CED6-E1D1-44C9-8732-1BB75C1A51BE}" srcOrd="2" destOrd="0" presId="urn:microsoft.com/office/officeart/2018/2/layout/IconCircleList"/>
    <dgm:cxn modelId="{EEB23B90-CB52-492E-8397-E90F0E17E720}" type="presParOf" srcId="{0DD506E0-6957-4B88-A8EB-0C8D6289D918}" destId="{1657BBCC-90F4-465D-98BB-659E7C222663}" srcOrd="3" destOrd="0" presId="urn:microsoft.com/office/officeart/2018/2/layout/IconCircleList"/>
    <dgm:cxn modelId="{4152D128-D5E1-473B-8AA8-B9004C07C65D}" type="presParOf" srcId="{DE212EC6-CE19-43E3-BBA4-A93A721C5161}" destId="{705A88B3-6F0D-49C7-8160-E7930379FFA0}" srcOrd="1" destOrd="0" presId="urn:microsoft.com/office/officeart/2018/2/layout/IconCircleList"/>
    <dgm:cxn modelId="{942ECD18-5461-4789-B74C-FE3BA9BCB9B6}" type="presParOf" srcId="{DE212EC6-CE19-43E3-BBA4-A93A721C5161}" destId="{652C20F5-DA54-41BF-8EC7-A50505044D65}" srcOrd="2" destOrd="0" presId="urn:microsoft.com/office/officeart/2018/2/layout/IconCircleList"/>
    <dgm:cxn modelId="{3A7B7B61-A9D8-4019-9358-32402AD38F28}" type="presParOf" srcId="{652C20F5-DA54-41BF-8EC7-A50505044D65}" destId="{6A6917C5-D4C5-4D0A-A8AE-FA4C5DC771CE}" srcOrd="0" destOrd="0" presId="urn:microsoft.com/office/officeart/2018/2/layout/IconCircleList"/>
    <dgm:cxn modelId="{1A81C822-1DF6-4CE6-8A69-DDDF5B15EFED}" type="presParOf" srcId="{652C20F5-DA54-41BF-8EC7-A50505044D65}" destId="{2E8F9B5E-70EE-441A-BD34-3FEC0B8DBFE0}" srcOrd="1" destOrd="0" presId="urn:microsoft.com/office/officeart/2018/2/layout/IconCircleList"/>
    <dgm:cxn modelId="{485E4D93-0F88-4B3E-85AC-2B8FD0044BB3}" type="presParOf" srcId="{652C20F5-DA54-41BF-8EC7-A50505044D65}" destId="{01D7C5B2-0355-45C4-A3B1-9A68E91E2DB9}" srcOrd="2" destOrd="0" presId="urn:microsoft.com/office/officeart/2018/2/layout/IconCircleList"/>
    <dgm:cxn modelId="{9275400E-A3CF-4108-84A8-0AD0F7D2AB1D}" type="presParOf" srcId="{652C20F5-DA54-41BF-8EC7-A50505044D65}" destId="{CD8E16D6-DD89-472C-BFBD-A23D17B4C956}" srcOrd="3" destOrd="0" presId="urn:microsoft.com/office/officeart/2018/2/layout/IconCircleList"/>
    <dgm:cxn modelId="{A90F3C06-C2C9-4C3C-BD22-DA39CE6280B0}" type="presParOf" srcId="{DE212EC6-CE19-43E3-BBA4-A93A721C5161}" destId="{F8AC2EE4-A34E-4861-821A-B754C98C728E}" srcOrd="3" destOrd="0" presId="urn:microsoft.com/office/officeart/2018/2/layout/IconCircleList"/>
    <dgm:cxn modelId="{75AE0EF3-DDA6-4B9A-A7F4-74E59C07BD3B}" type="presParOf" srcId="{DE212EC6-CE19-43E3-BBA4-A93A721C5161}" destId="{3A4AB002-7747-4560-9E4E-3A303916C09F}" srcOrd="4" destOrd="0" presId="urn:microsoft.com/office/officeart/2018/2/layout/IconCircleList"/>
    <dgm:cxn modelId="{D6E5EC90-6FEE-42E1-9D3B-1ACBC8BAC648}" type="presParOf" srcId="{3A4AB002-7747-4560-9E4E-3A303916C09F}" destId="{E076FA76-71F8-4358-BF73-CCEEE56B2A7C}" srcOrd="0" destOrd="0" presId="urn:microsoft.com/office/officeart/2018/2/layout/IconCircleList"/>
    <dgm:cxn modelId="{6DDE0E57-39C6-4ED7-A4A3-7CFEA93EF1BA}" type="presParOf" srcId="{3A4AB002-7747-4560-9E4E-3A303916C09F}" destId="{7FE2FE59-32A3-40A0-9CC6-42EABBC14BE0}" srcOrd="1" destOrd="0" presId="urn:microsoft.com/office/officeart/2018/2/layout/IconCircleList"/>
    <dgm:cxn modelId="{FF807177-183F-4C11-BAE2-E91C2D425146}" type="presParOf" srcId="{3A4AB002-7747-4560-9E4E-3A303916C09F}" destId="{EA4738FF-37E5-447C-8707-09618AC12429}" srcOrd="2" destOrd="0" presId="urn:microsoft.com/office/officeart/2018/2/layout/IconCircleList"/>
    <dgm:cxn modelId="{96FF6D64-8992-44C3-9828-1597FCDFA307}" type="presParOf" srcId="{3A4AB002-7747-4560-9E4E-3A303916C09F}" destId="{99B8670A-DE22-4905-8623-4B05A31E3F2E}" srcOrd="3" destOrd="0" presId="urn:microsoft.com/office/officeart/2018/2/layout/IconCircleList"/>
    <dgm:cxn modelId="{198493F5-3460-4615-84AF-4A6CA8E85050}" type="presParOf" srcId="{DE212EC6-CE19-43E3-BBA4-A93A721C5161}" destId="{C252F714-D685-4551-A406-0564A553270E}" srcOrd="5" destOrd="0" presId="urn:microsoft.com/office/officeart/2018/2/layout/IconCircleList"/>
    <dgm:cxn modelId="{BEB37B87-E4B0-471C-8A06-6227B5E9E6B3}" type="presParOf" srcId="{DE212EC6-CE19-43E3-BBA4-A93A721C5161}" destId="{6956CB04-A456-4CBD-82AC-CCA4A47E84F0}" srcOrd="6" destOrd="0" presId="urn:microsoft.com/office/officeart/2018/2/layout/IconCircleList"/>
    <dgm:cxn modelId="{20D73282-CEB5-49A1-AB3C-027CF5491A8D}" type="presParOf" srcId="{6956CB04-A456-4CBD-82AC-CCA4A47E84F0}" destId="{CD9B0187-D21B-48AE-BB77-9DEC07D54B02}" srcOrd="0" destOrd="0" presId="urn:microsoft.com/office/officeart/2018/2/layout/IconCircleList"/>
    <dgm:cxn modelId="{75112FDD-8403-49F5-BBBB-3E90772C4ED6}" type="presParOf" srcId="{6956CB04-A456-4CBD-82AC-CCA4A47E84F0}" destId="{55FCA32A-9AC6-49CD-889D-7346AF04B256}" srcOrd="1" destOrd="0" presId="urn:microsoft.com/office/officeart/2018/2/layout/IconCircleList"/>
    <dgm:cxn modelId="{370629A6-F46E-43C6-9F0A-8128A7E44BA6}" type="presParOf" srcId="{6956CB04-A456-4CBD-82AC-CCA4A47E84F0}" destId="{BF64FD48-3146-41C0-8E42-CA4542E19069}" srcOrd="2" destOrd="0" presId="urn:microsoft.com/office/officeart/2018/2/layout/IconCircleList"/>
    <dgm:cxn modelId="{4B940CB8-F65F-47BF-8F14-9FD86DA2D03C}" type="presParOf" srcId="{6956CB04-A456-4CBD-82AC-CCA4A47E84F0}" destId="{E8C7EB58-C799-4821-BF40-198921BB9B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BACC5-82FB-8541-BB99-A3AFA68B8D81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58EE6-555F-BA48-9335-174C4FD662F6}">
      <dgm:prSet phldrT="[Text]"/>
      <dgm:spPr/>
      <dgm:t>
        <a:bodyPr/>
        <a:lstStyle/>
        <a:p>
          <a:r>
            <a:rPr lang="en-US" dirty="0"/>
            <a:t>Before Appointments</a:t>
          </a:r>
        </a:p>
      </dgm:t>
    </dgm:pt>
    <dgm:pt modelId="{EE50C2FB-81D3-2F48-BFBD-9259697C6A13}" type="parTrans" cxnId="{0901E947-3BE4-1C44-B9DB-BA134877E60C}">
      <dgm:prSet/>
      <dgm:spPr/>
      <dgm:t>
        <a:bodyPr/>
        <a:lstStyle/>
        <a:p>
          <a:endParaRPr lang="en-US"/>
        </a:p>
      </dgm:t>
    </dgm:pt>
    <dgm:pt modelId="{CBE670EB-2A23-B44A-89C7-449D35A796F7}" type="sibTrans" cxnId="{0901E947-3BE4-1C44-B9DB-BA134877E60C}">
      <dgm:prSet/>
      <dgm:spPr/>
      <dgm:t>
        <a:bodyPr/>
        <a:lstStyle/>
        <a:p>
          <a:endParaRPr lang="en-US"/>
        </a:p>
      </dgm:t>
    </dgm:pt>
    <dgm:pt modelId="{62F1D8C9-D368-2145-9332-5A93041DD661}">
      <dgm:prSet phldrT="[Text]"/>
      <dgm:spPr/>
      <dgm:t>
        <a:bodyPr/>
        <a:lstStyle/>
        <a:p>
          <a:r>
            <a:rPr lang="en-US" dirty="0"/>
            <a:t>Prepare list of questions</a:t>
          </a:r>
        </a:p>
      </dgm:t>
    </dgm:pt>
    <dgm:pt modelId="{2717251A-6819-3047-8609-2134D47E4ACE}" type="parTrans" cxnId="{81E718EE-94B7-B94C-8995-6550DF47686C}">
      <dgm:prSet/>
      <dgm:spPr/>
      <dgm:t>
        <a:bodyPr/>
        <a:lstStyle/>
        <a:p>
          <a:endParaRPr lang="en-US"/>
        </a:p>
      </dgm:t>
    </dgm:pt>
    <dgm:pt modelId="{C1802B56-85A5-8343-9996-11B28231ECA2}" type="sibTrans" cxnId="{81E718EE-94B7-B94C-8995-6550DF47686C}">
      <dgm:prSet/>
      <dgm:spPr/>
      <dgm:t>
        <a:bodyPr/>
        <a:lstStyle/>
        <a:p>
          <a:endParaRPr lang="en-US"/>
        </a:p>
      </dgm:t>
    </dgm:pt>
    <dgm:pt modelId="{5D2ED57D-0719-8947-9D11-C840EC6CE312}">
      <dgm:prSet phldrT="[Text]"/>
      <dgm:spPr/>
      <dgm:t>
        <a:bodyPr/>
        <a:lstStyle/>
        <a:p>
          <a:r>
            <a:rPr lang="en-US" dirty="0"/>
            <a:t>During Appointments</a:t>
          </a:r>
        </a:p>
      </dgm:t>
    </dgm:pt>
    <dgm:pt modelId="{C70B77F9-911D-E24C-A2A7-ACEDB7AFA381}" type="parTrans" cxnId="{6E7FB473-0083-4A43-9FC6-970F5BADA14F}">
      <dgm:prSet/>
      <dgm:spPr/>
      <dgm:t>
        <a:bodyPr/>
        <a:lstStyle/>
        <a:p>
          <a:endParaRPr lang="en-US"/>
        </a:p>
      </dgm:t>
    </dgm:pt>
    <dgm:pt modelId="{A63CB41E-5421-5342-A33A-8DD3E29B329A}" type="sibTrans" cxnId="{6E7FB473-0083-4A43-9FC6-970F5BADA14F}">
      <dgm:prSet/>
      <dgm:spPr/>
      <dgm:t>
        <a:bodyPr/>
        <a:lstStyle/>
        <a:p>
          <a:endParaRPr lang="en-US"/>
        </a:p>
      </dgm:t>
    </dgm:pt>
    <dgm:pt modelId="{EA4BA19A-2D1C-F54E-9949-3A3BF0318FD6}">
      <dgm:prSet phldrT="[Text]"/>
      <dgm:spPr/>
      <dgm:t>
        <a:bodyPr/>
        <a:lstStyle/>
        <a:p>
          <a:r>
            <a:rPr lang="en-US" dirty="0"/>
            <a:t>Be open and honest</a:t>
          </a:r>
        </a:p>
      </dgm:t>
    </dgm:pt>
    <dgm:pt modelId="{72185514-ED29-4E44-89EA-6408FC0D714F}" type="parTrans" cxnId="{0B043A12-065A-5F4F-B5D4-5FC412CFB93D}">
      <dgm:prSet/>
      <dgm:spPr/>
      <dgm:t>
        <a:bodyPr/>
        <a:lstStyle/>
        <a:p>
          <a:endParaRPr lang="en-US"/>
        </a:p>
      </dgm:t>
    </dgm:pt>
    <dgm:pt modelId="{CD97ECC3-0560-CC4B-9189-29F7D1AB94F6}" type="sibTrans" cxnId="{0B043A12-065A-5F4F-B5D4-5FC412CFB93D}">
      <dgm:prSet/>
      <dgm:spPr/>
      <dgm:t>
        <a:bodyPr/>
        <a:lstStyle/>
        <a:p>
          <a:endParaRPr lang="en-US"/>
        </a:p>
      </dgm:t>
    </dgm:pt>
    <dgm:pt modelId="{3F45FD27-4618-F047-A1DA-70F0B5FD984F}">
      <dgm:prSet phldrT="[Text]"/>
      <dgm:spPr/>
      <dgm:t>
        <a:bodyPr/>
        <a:lstStyle/>
        <a:p>
          <a:r>
            <a:rPr lang="en-US" dirty="0"/>
            <a:t>Between Appointments</a:t>
          </a:r>
        </a:p>
      </dgm:t>
    </dgm:pt>
    <dgm:pt modelId="{63E3001E-CE27-3242-BD58-0AC10A8DDC1C}" type="parTrans" cxnId="{8D5E7573-EB83-9848-8BE4-E07E7390567C}">
      <dgm:prSet/>
      <dgm:spPr/>
      <dgm:t>
        <a:bodyPr/>
        <a:lstStyle/>
        <a:p>
          <a:endParaRPr lang="en-US"/>
        </a:p>
      </dgm:t>
    </dgm:pt>
    <dgm:pt modelId="{8CDCF8A9-177C-164F-B1CF-192C2CC2FD06}" type="sibTrans" cxnId="{8D5E7573-EB83-9848-8BE4-E07E7390567C}">
      <dgm:prSet/>
      <dgm:spPr/>
      <dgm:t>
        <a:bodyPr/>
        <a:lstStyle/>
        <a:p>
          <a:endParaRPr lang="en-US"/>
        </a:p>
      </dgm:t>
    </dgm:pt>
    <dgm:pt modelId="{9D28D340-60D9-EB4C-B7D6-EAEF10C87FD7}">
      <dgm:prSet phldrT="[Text]"/>
      <dgm:spPr/>
      <dgm:t>
        <a:bodyPr/>
        <a:lstStyle/>
        <a:p>
          <a:r>
            <a:rPr lang="en-US" dirty="0"/>
            <a:t>Keep a symptoms/side effects diary</a:t>
          </a:r>
        </a:p>
      </dgm:t>
    </dgm:pt>
    <dgm:pt modelId="{D918A8A3-28E2-CD48-B7EA-61EE5CEF62D4}" type="parTrans" cxnId="{08E0A340-07D6-7B4D-B232-79C1EB732575}">
      <dgm:prSet/>
      <dgm:spPr/>
      <dgm:t>
        <a:bodyPr/>
        <a:lstStyle/>
        <a:p>
          <a:endParaRPr lang="en-US"/>
        </a:p>
      </dgm:t>
    </dgm:pt>
    <dgm:pt modelId="{99D79BEF-E1FE-A449-AE60-58BFF28B970A}" type="sibTrans" cxnId="{08E0A340-07D6-7B4D-B232-79C1EB732575}">
      <dgm:prSet/>
      <dgm:spPr/>
      <dgm:t>
        <a:bodyPr/>
        <a:lstStyle/>
        <a:p>
          <a:endParaRPr lang="en-US"/>
        </a:p>
      </dgm:t>
    </dgm:pt>
    <dgm:pt modelId="{BB552FF1-50A2-DB4A-97F0-E1BA82C22FD0}">
      <dgm:prSet/>
      <dgm:spPr/>
      <dgm:t>
        <a:bodyPr/>
        <a:lstStyle/>
        <a:p>
          <a:r>
            <a:rPr lang="en-US" dirty="0"/>
            <a:t>Bring a support person</a:t>
          </a:r>
        </a:p>
      </dgm:t>
    </dgm:pt>
    <dgm:pt modelId="{B997FCA5-8565-EF4D-A6E9-2045FBC6B30B}" type="parTrans" cxnId="{2D9FC6AD-FFCE-154A-BEC6-58912193EA0B}">
      <dgm:prSet/>
      <dgm:spPr/>
      <dgm:t>
        <a:bodyPr/>
        <a:lstStyle/>
        <a:p>
          <a:endParaRPr lang="en-US"/>
        </a:p>
      </dgm:t>
    </dgm:pt>
    <dgm:pt modelId="{3AA9AB69-BF1F-3448-BFE6-64206D4EC1FF}" type="sibTrans" cxnId="{2D9FC6AD-FFCE-154A-BEC6-58912193EA0B}">
      <dgm:prSet/>
      <dgm:spPr/>
      <dgm:t>
        <a:bodyPr/>
        <a:lstStyle/>
        <a:p>
          <a:endParaRPr lang="en-US"/>
        </a:p>
      </dgm:t>
    </dgm:pt>
    <dgm:pt modelId="{FDD872EB-8A20-7E4A-9B35-D532B4C6E17C}">
      <dgm:prSet/>
      <dgm:spPr/>
      <dgm:t>
        <a:bodyPr/>
        <a:lstStyle/>
        <a:p>
          <a:r>
            <a:rPr lang="en-US" dirty="0"/>
            <a:t>Do your research</a:t>
          </a:r>
        </a:p>
      </dgm:t>
    </dgm:pt>
    <dgm:pt modelId="{D1326BD8-A09E-F847-87BE-B258C9965B65}" type="parTrans" cxnId="{6019FCC5-9C99-2743-88C4-D8E9DABF95DF}">
      <dgm:prSet/>
      <dgm:spPr/>
      <dgm:t>
        <a:bodyPr/>
        <a:lstStyle/>
        <a:p>
          <a:endParaRPr lang="en-US"/>
        </a:p>
      </dgm:t>
    </dgm:pt>
    <dgm:pt modelId="{68ED9C26-3759-9640-9448-8AC5C3537678}" type="sibTrans" cxnId="{6019FCC5-9C99-2743-88C4-D8E9DABF95DF}">
      <dgm:prSet/>
      <dgm:spPr/>
      <dgm:t>
        <a:bodyPr/>
        <a:lstStyle/>
        <a:p>
          <a:endParaRPr lang="en-US"/>
        </a:p>
      </dgm:t>
    </dgm:pt>
    <dgm:pt modelId="{21528D84-DCC1-424D-B237-A0D48FC67A8F}">
      <dgm:prSet/>
      <dgm:spPr/>
      <dgm:t>
        <a:bodyPr/>
        <a:lstStyle/>
        <a:p>
          <a:r>
            <a:rPr lang="en-US"/>
            <a:t>Ask for clarification</a:t>
          </a:r>
          <a:endParaRPr lang="en-US" dirty="0"/>
        </a:p>
      </dgm:t>
    </dgm:pt>
    <dgm:pt modelId="{33565424-AB61-2B4B-8DAD-AC6AB5D1268F}" type="parTrans" cxnId="{D06BC5D0-74FA-4147-9441-BFD6BAC320E9}">
      <dgm:prSet/>
      <dgm:spPr/>
      <dgm:t>
        <a:bodyPr/>
        <a:lstStyle/>
        <a:p>
          <a:endParaRPr lang="en-US"/>
        </a:p>
      </dgm:t>
    </dgm:pt>
    <dgm:pt modelId="{6E4CD1D8-0F77-504B-B0CD-3BCF998835FA}" type="sibTrans" cxnId="{D06BC5D0-74FA-4147-9441-BFD6BAC320E9}">
      <dgm:prSet/>
      <dgm:spPr/>
      <dgm:t>
        <a:bodyPr/>
        <a:lstStyle/>
        <a:p>
          <a:endParaRPr lang="en-US"/>
        </a:p>
      </dgm:t>
    </dgm:pt>
    <dgm:pt modelId="{FCB40058-CEC2-AA4D-81B6-ED60BEAE5C33}">
      <dgm:prSet/>
      <dgm:spPr/>
      <dgm:t>
        <a:bodyPr/>
        <a:lstStyle/>
        <a:p>
          <a:r>
            <a:rPr lang="en-US" dirty="0"/>
            <a:t>Be an active listener</a:t>
          </a:r>
        </a:p>
      </dgm:t>
    </dgm:pt>
    <dgm:pt modelId="{801A35A9-CCB6-784D-A6CC-80DB7D9D14F9}" type="parTrans" cxnId="{6B8CA11F-7035-0C44-B609-51FDD99065C7}">
      <dgm:prSet/>
      <dgm:spPr/>
      <dgm:t>
        <a:bodyPr/>
        <a:lstStyle/>
        <a:p>
          <a:endParaRPr lang="en-US"/>
        </a:p>
      </dgm:t>
    </dgm:pt>
    <dgm:pt modelId="{D24F1513-7B36-8047-BD7A-AE07A6F7A4C5}" type="sibTrans" cxnId="{6B8CA11F-7035-0C44-B609-51FDD99065C7}">
      <dgm:prSet/>
      <dgm:spPr/>
      <dgm:t>
        <a:bodyPr/>
        <a:lstStyle/>
        <a:p>
          <a:endParaRPr lang="en-US"/>
        </a:p>
      </dgm:t>
    </dgm:pt>
    <dgm:pt modelId="{4E263477-DBBB-4F4A-990D-DF0712A685F0}">
      <dgm:prSet/>
      <dgm:spPr/>
      <dgm:t>
        <a:bodyPr/>
        <a:lstStyle/>
        <a:p>
          <a:r>
            <a:rPr lang="en-US" dirty="0"/>
            <a:t>Take charge of your time</a:t>
          </a:r>
        </a:p>
      </dgm:t>
    </dgm:pt>
    <dgm:pt modelId="{30748390-168D-5445-AF64-65939C9C4076}" type="parTrans" cxnId="{8603B868-4A93-E54C-979E-76E4B2F73009}">
      <dgm:prSet/>
      <dgm:spPr/>
      <dgm:t>
        <a:bodyPr/>
        <a:lstStyle/>
        <a:p>
          <a:endParaRPr lang="en-US"/>
        </a:p>
      </dgm:t>
    </dgm:pt>
    <dgm:pt modelId="{D2351FAC-8790-3D44-B4C2-21B14B42D705}" type="sibTrans" cxnId="{8603B868-4A93-E54C-979E-76E4B2F73009}">
      <dgm:prSet/>
      <dgm:spPr/>
      <dgm:t>
        <a:bodyPr/>
        <a:lstStyle/>
        <a:p>
          <a:endParaRPr lang="en-US"/>
        </a:p>
      </dgm:t>
    </dgm:pt>
    <dgm:pt modelId="{6E22EE24-8824-574B-A61C-5B36A6949DA3}">
      <dgm:prSet/>
      <dgm:spPr/>
      <dgm:t>
        <a:bodyPr/>
        <a:lstStyle/>
        <a:p>
          <a:r>
            <a:rPr lang="en-US"/>
            <a:t>Follow up on unanswered questions</a:t>
          </a:r>
          <a:endParaRPr lang="en-US" dirty="0"/>
        </a:p>
      </dgm:t>
    </dgm:pt>
    <dgm:pt modelId="{2ADD1474-A7B0-0547-AE68-2541C50CE038}" type="parTrans" cxnId="{606E078C-89A5-7B4E-B26F-A51815FDEC58}">
      <dgm:prSet/>
      <dgm:spPr/>
      <dgm:t>
        <a:bodyPr/>
        <a:lstStyle/>
        <a:p>
          <a:endParaRPr lang="en-US"/>
        </a:p>
      </dgm:t>
    </dgm:pt>
    <dgm:pt modelId="{9EE8938A-DBAA-F64D-9CC2-7F22632A7107}" type="sibTrans" cxnId="{606E078C-89A5-7B4E-B26F-A51815FDEC58}">
      <dgm:prSet/>
      <dgm:spPr/>
      <dgm:t>
        <a:bodyPr/>
        <a:lstStyle/>
        <a:p>
          <a:endParaRPr lang="en-US"/>
        </a:p>
      </dgm:t>
    </dgm:pt>
    <dgm:pt modelId="{AF5DE31B-7CCF-9D41-BD15-CEABF25E0884}">
      <dgm:prSet/>
      <dgm:spPr/>
      <dgm:t>
        <a:bodyPr/>
        <a:lstStyle/>
        <a:p>
          <a:r>
            <a:rPr lang="en-US" dirty="0"/>
            <a:t>Be aware of financial concerns</a:t>
          </a:r>
        </a:p>
      </dgm:t>
    </dgm:pt>
    <dgm:pt modelId="{8E555E73-845B-5F44-A4E3-76E35CEFC52C}" type="parTrans" cxnId="{D0DF57D6-58C9-274B-9FCA-DD90E83EA95B}">
      <dgm:prSet/>
      <dgm:spPr/>
      <dgm:t>
        <a:bodyPr/>
        <a:lstStyle/>
        <a:p>
          <a:endParaRPr lang="en-US"/>
        </a:p>
      </dgm:t>
    </dgm:pt>
    <dgm:pt modelId="{66E48220-2989-9746-BF2E-339EACDC363E}" type="sibTrans" cxnId="{D0DF57D6-58C9-274B-9FCA-DD90E83EA95B}">
      <dgm:prSet/>
      <dgm:spPr/>
      <dgm:t>
        <a:bodyPr/>
        <a:lstStyle/>
        <a:p>
          <a:endParaRPr lang="en-US"/>
        </a:p>
      </dgm:t>
    </dgm:pt>
    <dgm:pt modelId="{74D0E3DE-457F-4645-8904-8D13535D0C1E}">
      <dgm:prSet/>
      <dgm:spPr/>
      <dgm:t>
        <a:bodyPr/>
        <a:lstStyle/>
        <a:p>
          <a:r>
            <a:rPr lang="en-US" dirty="0"/>
            <a:t>Repeat back what you understand</a:t>
          </a:r>
        </a:p>
      </dgm:t>
    </dgm:pt>
    <dgm:pt modelId="{BD757AE3-29B6-DD4D-93B5-1D9D4035924C}" type="parTrans" cxnId="{EB99AFCF-5D2D-8845-939E-8B2C8E368E25}">
      <dgm:prSet/>
      <dgm:spPr/>
      <dgm:t>
        <a:bodyPr/>
        <a:lstStyle/>
        <a:p>
          <a:endParaRPr lang="en-US"/>
        </a:p>
      </dgm:t>
    </dgm:pt>
    <dgm:pt modelId="{28043B50-9031-BC46-A819-9BFE8628C433}" type="sibTrans" cxnId="{EB99AFCF-5D2D-8845-939E-8B2C8E368E25}">
      <dgm:prSet/>
      <dgm:spPr/>
      <dgm:t>
        <a:bodyPr/>
        <a:lstStyle/>
        <a:p>
          <a:endParaRPr lang="en-US"/>
        </a:p>
      </dgm:t>
    </dgm:pt>
    <dgm:pt modelId="{F746902D-96C6-3042-9134-65939D45EAFF}" type="pres">
      <dgm:prSet presAssocID="{02EBACC5-82FB-8541-BB99-A3AFA68B8D81}" presName="Name0" presStyleCnt="0">
        <dgm:presLayoutVars>
          <dgm:dir/>
          <dgm:animLvl val="lvl"/>
          <dgm:resizeHandles val="exact"/>
        </dgm:presLayoutVars>
      </dgm:prSet>
      <dgm:spPr/>
    </dgm:pt>
    <dgm:pt modelId="{1A0C801B-3DD6-FF4F-AACF-7D9F817F9EE5}" type="pres">
      <dgm:prSet presAssocID="{10758EE6-555F-BA48-9335-174C4FD662F6}" presName="composite" presStyleCnt="0"/>
      <dgm:spPr/>
    </dgm:pt>
    <dgm:pt modelId="{95CB53B5-7D6A-8642-B46A-1DEEA6506137}" type="pres">
      <dgm:prSet presAssocID="{10758EE6-555F-BA48-9335-174C4FD662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5F81D3-0DC3-0B46-860E-B6250ECBCA13}" type="pres">
      <dgm:prSet presAssocID="{10758EE6-555F-BA48-9335-174C4FD662F6}" presName="desTx" presStyleLbl="alignAccFollowNode1" presStyleIdx="0" presStyleCnt="3">
        <dgm:presLayoutVars>
          <dgm:bulletEnabled val="1"/>
        </dgm:presLayoutVars>
      </dgm:prSet>
      <dgm:spPr/>
    </dgm:pt>
    <dgm:pt modelId="{57E5BEAE-F5C8-634C-8353-0CA8F8F98E85}" type="pres">
      <dgm:prSet presAssocID="{CBE670EB-2A23-B44A-89C7-449D35A796F7}" presName="space" presStyleCnt="0"/>
      <dgm:spPr/>
    </dgm:pt>
    <dgm:pt modelId="{D92F382B-F5BC-8F4E-9FF5-2D26C005D07D}" type="pres">
      <dgm:prSet presAssocID="{5D2ED57D-0719-8947-9D11-C840EC6CE312}" presName="composite" presStyleCnt="0"/>
      <dgm:spPr/>
    </dgm:pt>
    <dgm:pt modelId="{95A6EC25-763F-B440-843D-5C84ACEB16FF}" type="pres">
      <dgm:prSet presAssocID="{5D2ED57D-0719-8947-9D11-C840EC6CE3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DE243B8-9112-C148-B962-A70EC88A5FCF}" type="pres">
      <dgm:prSet presAssocID="{5D2ED57D-0719-8947-9D11-C840EC6CE312}" presName="desTx" presStyleLbl="alignAccFollowNode1" presStyleIdx="1" presStyleCnt="3">
        <dgm:presLayoutVars>
          <dgm:bulletEnabled val="1"/>
        </dgm:presLayoutVars>
      </dgm:prSet>
      <dgm:spPr/>
    </dgm:pt>
    <dgm:pt modelId="{E85ACD0E-A5CE-DD4A-B3EF-CA3ABEF67BE1}" type="pres">
      <dgm:prSet presAssocID="{A63CB41E-5421-5342-A33A-8DD3E29B329A}" presName="space" presStyleCnt="0"/>
      <dgm:spPr/>
    </dgm:pt>
    <dgm:pt modelId="{CABF83A5-AD3A-5F47-A926-5A308BBEE594}" type="pres">
      <dgm:prSet presAssocID="{3F45FD27-4618-F047-A1DA-70F0B5FD984F}" presName="composite" presStyleCnt="0"/>
      <dgm:spPr/>
    </dgm:pt>
    <dgm:pt modelId="{F1711C67-41EA-C84C-B536-6FDF727DE324}" type="pres">
      <dgm:prSet presAssocID="{3F45FD27-4618-F047-A1DA-70F0B5FD98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7E9186-029C-DE47-908E-938B63A22732}" type="pres">
      <dgm:prSet presAssocID="{3F45FD27-4618-F047-A1DA-70F0B5FD98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B043A12-065A-5F4F-B5D4-5FC412CFB93D}" srcId="{5D2ED57D-0719-8947-9D11-C840EC6CE312}" destId="{EA4BA19A-2D1C-F54E-9949-3A3BF0318FD6}" srcOrd="0" destOrd="0" parTransId="{72185514-ED29-4E44-89EA-6408FC0D714F}" sibTransId="{CD97ECC3-0560-CC4B-9189-29F7D1AB94F6}"/>
    <dgm:cxn modelId="{896BAF17-9E65-A845-87A3-3E764CA51DFF}" type="presOf" srcId="{FCB40058-CEC2-AA4D-81B6-ED60BEAE5C33}" destId="{CDE243B8-9112-C148-B962-A70EC88A5FCF}" srcOrd="0" destOrd="2" presId="urn:microsoft.com/office/officeart/2005/8/layout/hList1"/>
    <dgm:cxn modelId="{6B8CA11F-7035-0C44-B609-51FDD99065C7}" srcId="{5D2ED57D-0719-8947-9D11-C840EC6CE312}" destId="{FCB40058-CEC2-AA4D-81B6-ED60BEAE5C33}" srcOrd="2" destOrd="0" parTransId="{801A35A9-CCB6-784D-A6CC-80DB7D9D14F9}" sibTransId="{D24F1513-7B36-8047-BD7A-AE07A6F7A4C5}"/>
    <dgm:cxn modelId="{F7334532-3575-6540-BBC5-B1D7A6762D20}" type="presOf" srcId="{BB552FF1-50A2-DB4A-97F0-E1BA82C22FD0}" destId="{2E5F81D3-0DC3-0B46-860E-B6250ECBCA13}" srcOrd="0" destOrd="1" presId="urn:microsoft.com/office/officeart/2005/8/layout/hList1"/>
    <dgm:cxn modelId="{E7D29532-36F0-7E4F-B03D-BFA6D7602F8F}" type="presOf" srcId="{AF5DE31B-7CCF-9D41-BD15-CEABF25E0884}" destId="{8C7E9186-029C-DE47-908E-938B63A22732}" srcOrd="0" destOrd="2" presId="urn:microsoft.com/office/officeart/2005/8/layout/hList1"/>
    <dgm:cxn modelId="{08E0A340-07D6-7B4D-B232-79C1EB732575}" srcId="{3F45FD27-4618-F047-A1DA-70F0B5FD984F}" destId="{9D28D340-60D9-EB4C-B7D6-EAEF10C87FD7}" srcOrd="0" destOrd="0" parTransId="{D918A8A3-28E2-CD48-B7EA-61EE5CEF62D4}" sibTransId="{99D79BEF-E1FE-A449-AE60-58BFF28B970A}"/>
    <dgm:cxn modelId="{0901E947-3BE4-1C44-B9DB-BA134877E60C}" srcId="{02EBACC5-82FB-8541-BB99-A3AFA68B8D81}" destId="{10758EE6-555F-BA48-9335-174C4FD662F6}" srcOrd="0" destOrd="0" parTransId="{EE50C2FB-81D3-2F48-BFBD-9259697C6A13}" sibTransId="{CBE670EB-2A23-B44A-89C7-449D35A796F7}"/>
    <dgm:cxn modelId="{C283DD51-BA0B-8149-93DB-D860DE9DC28E}" type="presOf" srcId="{02EBACC5-82FB-8541-BB99-A3AFA68B8D81}" destId="{F746902D-96C6-3042-9134-65939D45EAFF}" srcOrd="0" destOrd="0" presId="urn:microsoft.com/office/officeart/2005/8/layout/hList1"/>
    <dgm:cxn modelId="{8603B868-4A93-E54C-979E-76E4B2F73009}" srcId="{5D2ED57D-0719-8947-9D11-C840EC6CE312}" destId="{4E263477-DBBB-4F4A-990D-DF0712A685F0}" srcOrd="4" destOrd="0" parTransId="{30748390-168D-5445-AF64-65939C9C4076}" sibTransId="{D2351FAC-8790-3D44-B4C2-21B14B42D705}"/>
    <dgm:cxn modelId="{8D5E7573-EB83-9848-8BE4-E07E7390567C}" srcId="{02EBACC5-82FB-8541-BB99-A3AFA68B8D81}" destId="{3F45FD27-4618-F047-A1DA-70F0B5FD984F}" srcOrd="2" destOrd="0" parTransId="{63E3001E-CE27-3242-BD58-0AC10A8DDC1C}" sibTransId="{8CDCF8A9-177C-164F-B1CF-192C2CC2FD06}"/>
    <dgm:cxn modelId="{6E7FB473-0083-4A43-9FC6-970F5BADA14F}" srcId="{02EBACC5-82FB-8541-BB99-A3AFA68B8D81}" destId="{5D2ED57D-0719-8947-9D11-C840EC6CE312}" srcOrd="1" destOrd="0" parTransId="{C70B77F9-911D-E24C-A2A7-ACEDB7AFA381}" sibTransId="{A63CB41E-5421-5342-A33A-8DD3E29B329A}"/>
    <dgm:cxn modelId="{606E078C-89A5-7B4E-B26F-A51815FDEC58}" srcId="{3F45FD27-4618-F047-A1DA-70F0B5FD984F}" destId="{6E22EE24-8824-574B-A61C-5B36A6949DA3}" srcOrd="1" destOrd="0" parTransId="{2ADD1474-A7B0-0547-AE68-2541C50CE038}" sibTransId="{9EE8938A-DBAA-F64D-9CC2-7F22632A7107}"/>
    <dgm:cxn modelId="{5E383896-1486-9348-88AC-421FAD7DADA5}" type="presOf" srcId="{74D0E3DE-457F-4645-8904-8D13535D0C1E}" destId="{CDE243B8-9112-C148-B962-A70EC88A5FCF}" srcOrd="0" destOrd="3" presId="urn:microsoft.com/office/officeart/2005/8/layout/hList1"/>
    <dgm:cxn modelId="{4E2C52A5-2151-6643-B4AE-C784E1EE994C}" type="presOf" srcId="{21528D84-DCC1-424D-B237-A0D48FC67A8F}" destId="{CDE243B8-9112-C148-B962-A70EC88A5FCF}" srcOrd="0" destOrd="1" presId="urn:microsoft.com/office/officeart/2005/8/layout/hList1"/>
    <dgm:cxn modelId="{BCE895A9-9A2F-BF4D-ADD4-D51D03673796}" type="presOf" srcId="{9D28D340-60D9-EB4C-B7D6-EAEF10C87FD7}" destId="{8C7E9186-029C-DE47-908E-938B63A22732}" srcOrd="0" destOrd="0" presId="urn:microsoft.com/office/officeart/2005/8/layout/hList1"/>
    <dgm:cxn modelId="{2D9FC6AD-FFCE-154A-BEC6-58912193EA0B}" srcId="{10758EE6-555F-BA48-9335-174C4FD662F6}" destId="{BB552FF1-50A2-DB4A-97F0-E1BA82C22FD0}" srcOrd="1" destOrd="0" parTransId="{B997FCA5-8565-EF4D-A6E9-2045FBC6B30B}" sibTransId="{3AA9AB69-BF1F-3448-BFE6-64206D4EC1FF}"/>
    <dgm:cxn modelId="{D9B4FAB4-82FF-4141-885E-021A23507D3B}" type="presOf" srcId="{62F1D8C9-D368-2145-9332-5A93041DD661}" destId="{2E5F81D3-0DC3-0B46-860E-B6250ECBCA13}" srcOrd="0" destOrd="0" presId="urn:microsoft.com/office/officeart/2005/8/layout/hList1"/>
    <dgm:cxn modelId="{8B3DACBD-4A70-9547-A314-477D232FC664}" type="presOf" srcId="{10758EE6-555F-BA48-9335-174C4FD662F6}" destId="{95CB53B5-7D6A-8642-B46A-1DEEA6506137}" srcOrd="0" destOrd="0" presId="urn:microsoft.com/office/officeart/2005/8/layout/hList1"/>
    <dgm:cxn modelId="{713BD5BD-3B5E-F547-AFA4-A0C8E165CE0E}" type="presOf" srcId="{6E22EE24-8824-574B-A61C-5B36A6949DA3}" destId="{8C7E9186-029C-DE47-908E-938B63A22732}" srcOrd="0" destOrd="1" presId="urn:microsoft.com/office/officeart/2005/8/layout/hList1"/>
    <dgm:cxn modelId="{6019FCC5-9C99-2743-88C4-D8E9DABF95DF}" srcId="{10758EE6-555F-BA48-9335-174C4FD662F6}" destId="{FDD872EB-8A20-7E4A-9B35-D532B4C6E17C}" srcOrd="2" destOrd="0" parTransId="{D1326BD8-A09E-F847-87BE-B258C9965B65}" sibTransId="{68ED9C26-3759-9640-9448-8AC5C3537678}"/>
    <dgm:cxn modelId="{EB99AFCF-5D2D-8845-939E-8B2C8E368E25}" srcId="{5D2ED57D-0719-8947-9D11-C840EC6CE312}" destId="{74D0E3DE-457F-4645-8904-8D13535D0C1E}" srcOrd="3" destOrd="0" parTransId="{BD757AE3-29B6-DD4D-93B5-1D9D4035924C}" sibTransId="{28043B50-9031-BC46-A819-9BFE8628C433}"/>
    <dgm:cxn modelId="{D06BC5D0-74FA-4147-9441-BFD6BAC320E9}" srcId="{5D2ED57D-0719-8947-9D11-C840EC6CE312}" destId="{21528D84-DCC1-424D-B237-A0D48FC67A8F}" srcOrd="1" destOrd="0" parTransId="{33565424-AB61-2B4B-8DAD-AC6AB5D1268F}" sibTransId="{6E4CD1D8-0F77-504B-B0CD-3BCF998835FA}"/>
    <dgm:cxn modelId="{606F28D5-1A87-3341-B43D-3FD475585292}" type="presOf" srcId="{5D2ED57D-0719-8947-9D11-C840EC6CE312}" destId="{95A6EC25-763F-B440-843D-5C84ACEB16FF}" srcOrd="0" destOrd="0" presId="urn:microsoft.com/office/officeart/2005/8/layout/hList1"/>
    <dgm:cxn modelId="{6A6E19D6-999A-2B45-99F6-00F399A98BF6}" type="presOf" srcId="{EA4BA19A-2D1C-F54E-9949-3A3BF0318FD6}" destId="{CDE243B8-9112-C148-B962-A70EC88A5FCF}" srcOrd="0" destOrd="0" presId="urn:microsoft.com/office/officeart/2005/8/layout/hList1"/>
    <dgm:cxn modelId="{D0DF57D6-58C9-274B-9FCA-DD90E83EA95B}" srcId="{3F45FD27-4618-F047-A1DA-70F0B5FD984F}" destId="{AF5DE31B-7CCF-9D41-BD15-CEABF25E0884}" srcOrd="2" destOrd="0" parTransId="{8E555E73-845B-5F44-A4E3-76E35CEFC52C}" sibTransId="{66E48220-2989-9746-BF2E-339EACDC363E}"/>
    <dgm:cxn modelId="{DCB3EBE5-B889-8E49-B4E3-9343BC3F4224}" type="presOf" srcId="{3F45FD27-4618-F047-A1DA-70F0B5FD984F}" destId="{F1711C67-41EA-C84C-B536-6FDF727DE324}" srcOrd="0" destOrd="0" presId="urn:microsoft.com/office/officeart/2005/8/layout/hList1"/>
    <dgm:cxn modelId="{8A8FFDE7-9D60-154F-9350-8BE67B948A36}" type="presOf" srcId="{4E263477-DBBB-4F4A-990D-DF0712A685F0}" destId="{CDE243B8-9112-C148-B962-A70EC88A5FCF}" srcOrd="0" destOrd="4" presId="urn:microsoft.com/office/officeart/2005/8/layout/hList1"/>
    <dgm:cxn modelId="{21BFB1EB-A8D0-974D-A003-C77337BB7488}" type="presOf" srcId="{FDD872EB-8A20-7E4A-9B35-D532B4C6E17C}" destId="{2E5F81D3-0DC3-0B46-860E-B6250ECBCA13}" srcOrd="0" destOrd="2" presId="urn:microsoft.com/office/officeart/2005/8/layout/hList1"/>
    <dgm:cxn modelId="{81E718EE-94B7-B94C-8995-6550DF47686C}" srcId="{10758EE6-555F-BA48-9335-174C4FD662F6}" destId="{62F1D8C9-D368-2145-9332-5A93041DD661}" srcOrd="0" destOrd="0" parTransId="{2717251A-6819-3047-8609-2134D47E4ACE}" sibTransId="{C1802B56-85A5-8343-9996-11B28231ECA2}"/>
    <dgm:cxn modelId="{F94B331D-377B-7A43-9668-AAA992F01C5B}" type="presParOf" srcId="{F746902D-96C6-3042-9134-65939D45EAFF}" destId="{1A0C801B-3DD6-FF4F-AACF-7D9F817F9EE5}" srcOrd="0" destOrd="0" presId="urn:microsoft.com/office/officeart/2005/8/layout/hList1"/>
    <dgm:cxn modelId="{E67755A9-CDB2-C242-B994-0919936B6C24}" type="presParOf" srcId="{1A0C801B-3DD6-FF4F-AACF-7D9F817F9EE5}" destId="{95CB53B5-7D6A-8642-B46A-1DEEA6506137}" srcOrd="0" destOrd="0" presId="urn:microsoft.com/office/officeart/2005/8/layout/hList1"/>
    <dgm:cxn modelId="{CFF1E130-628A-134F-8E24-2C1B541DB955}" type="presParOf" srcId="{1A0C801B-3DD6-FF4F-AACF-7D9F817F9EE5}" destId="{2E5F81D3-0DC3-0B46-860E-B6250ECBCA13}" srcOrd="1" destOrd="0" presId="urn:microsoft.com/office/officeart/2005/8/layout/hList1"/>
    <dgm:cxn modelId="{4D64AC6A-DB06-B145-836B-CDB6EBAA6A9D}" type="presParOf" srcId="{F746902D-96C6-3042-9134-65939D45EAFF}" destId="{57E5BEAE-F5C8-634C-8353-0CA8F8F98E85}" srcOrd="1" destOrd="0" presId="urn:microsoft.com/office/officeart/2005/8/layout/hList1"/>
    <dgm:cxn modelId="{994A9BFA-7683-3F43-BC98-F45962637BA0}" type="presParOf" srcId="{F746902D-96C6-3042-9134-65939D45EAFF}" destId="{D92F382B-F5BC-8F4E-9FF5-2D26C005D07D}" srcOrd="2" destOrd="0" presId="urn:microsoft.com/office/officeart/2005/8/layout/hList1"/>
    <dgm:cxn modelId="{98191F60-722B-C444-823B-90D23DA0A152}" type="presParOf" srcId="{D92F382B-F5BC-8F4E-9FF5-2D26C005D07D}" destId="{95A6EC25-763F-B440-843D-5C84ACEB16FF}" srcOrd="0" destOrd="0" presId="urn:microsoft.com/office/officeart/2005/8/layout/hList1"/>
    <dgm:cxn modelId="{D6BEB10E-5E6D-8040-9CD9-B00F86C90711}" type="presParOf" srcId="{D92F382B-F5BC-8F4E-9FF5-2D26C005D07D}" destId="{CDE243B8-9112-C148-B962-A70EC88A5FCF}" srcOrd="1" destOrd="0" presId="urn:microsoft.com/office/officeart/2005/8/layout/hList1"/>
    <dgm:cxn modelId="{D097CC2B-6662-AA49-8E4A-D2715D3EA8B3}" type="presParOf" srcId="{F746902D-96C6-3042-9134-65939D45EAFF}" destId="{E85ACD0E-A5CE-DD4A-B3EF-CA3ABEF67BE1}" srcOrd="3" destOrd="0" presId="urn:microsoft.com/office/officeart/2005/8/layout/hList1"/>
    <dgm:cxn modelId="{470859BB-BAB3-8045-B889-129C8E394CC9}" type="presParOf" srcId="{F746902D-96C6-3042-9134-65939D45EAFF}" destId="{CABF83A5-AD3A-5F47-A926-5A308BBEE594}" srcOrd="4" destOrd="0" presId="urn:microsoft.com/office/officeart/2005/8/layout/hList1"/>
    <dgm:cxn modelId="{0B9501CC-2C3C-0A4A-B3AF-CA585AFCA991}" type="presParOf" srcId="{CABF83A5-AD3A-5F47-A926-5A308BBEE594}" destId="{F1711C67-41EA-C84C-B536-6FDF727DE324}" srcOrd="0" destOrd="0" presId="urn:microsoft.com/office/officeart/2005/8/layout/hList1"/>
    <dgm:cxn modelId="{ED1AC124-2F9D-674E-AD84-909513D6AFCF}" type="presParOf" srcId="{CABF83A5-AD3A-5F47-A926-5A308BBEE594}" destId="{8C7E9186-029C-DE47-908E-938B63A227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F4A770-EEE7-41C1-9490-A74088E4A84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EBD906D-E730-4AD6-BBFC-3F07F0667C57}">
      <dgm:prSet/>
      <dgm:spPr/>
      <dgm:t>
        <a:bodyPr/>
        <a:lstStyle/>
        <a:p>
          <a:pPr>
            <a:defRPr cap="all"/>
          </a:pPr>
          <a:r>
            <a:rPr lang="en-US"/>
            <a:t>Understanding your needs</a:t>
          </a:r>
        </a:p>
      </dgm:t>
    </dgm:pt>
    <dgm:pt modelId="{3CA8D7F9-2F77-4458-8813-426AA78F91D3}" type="parTrans" cxnId="{49FC1F91-2864-4836-8611-DADFCAF32E99}">
      <dgm:prSet/>
      <dgm:spPr/>
      <dgm:t>
        <a:bodyPr/>
        <a:lstStyle/>
        <a:p>
          <a:endParaRPr lang="en-US"/>
        </a:p>
      </dgm:t>
    </dgm:pt>
    <dgm:pt modelId="{DA4A0200-B067-498F-8211-234B164D0A0F}" type="sibTrans" cxnId="{49FC1F91-2864-4836-8611-DADFCAF32E99}">
      <dgm:prSet/>
      <dgm:spPr/>
      <dgm:t>
        <a:bodyPr/>
        <a:lstStyle/>
        <a:p>
          <a:endParaRPr lang="en-US"/>
        </a:p>
      </dgm:t>
    </dgm:pt>
    <dgm:pt modelId="{A0E54E47-7AB5-403A-88E9-28DBE606FC95}">
      <dgm:prSet/>
      <dgm:spPr/>
      <dgm:t>
        <a:bodyPr/>
        <a:lstStyle/>
        <a:p>
          <a:pPr>
            <a:defRPr cap="all"/>
          </a:pPr>
          <a:r>
            <a:rPr lang="en-US"/>
            <a:t>Identifying your values</a:t>
          </a:r>
        </a:p>
      </dgm:t>
    </dgm:pt>
    <dgm:pt modelId="{13412B92-D6F5-4218-A46D-50D695B58BA7}" type="parTrans" cxnId="{18A31A05-B88D-44A4-BC71-C10885375CF7}">
      <dgm:prSet/>
      <dgm:spPr/>
      <dgm:t>
        <a:bodyPr/>
        <a:lstStyle/>
        <a:p>
          <a:endParaRPr lang="en-US"/>
        </a:p>
      </dgm:t>
    </dgm:pt>
    <dgm:pt modelId="{669CFB76-093F-449E-9F8D-BBCDBE252D0E}" type="sibTrans" cxnId="{18A31A05-B88D-44A4-BC71-C10885375CF7}">
      <dgm:prSet/>
      <dgm:spPr/>
      <dgm:t>
        <a:bodyPr/>
        <a:lstStyle/>
        <a:p>
          <a:endParaRPr lang="en-US"/>
        </a:p>
      </dgm:t>
    </dgm:pt>
    <dgm:pt modelId="{A66AA812-41C0-4234-9D54-4482E41443EB}">
      <dgm:prSet/>
      <dgm:spPr/>
      <dgm:t>
        <a:bodyPr/>
        <a:lstStyle/>
        <a:p>
          <a:pPr>
            <a:defRPr cap="all"/>
          </a:pPr>
          <a:r>
            <a:rPr lang="en-US" dirty="0"/>
            <a:t>Recognizing your boundaries</a:t>
          </a:r>
        </a:p>
      </dgm:t>
    </dgm:pt>
    <dgm:pt modelId="{D39329D4-5F22-444E-AD0C-36181F234CEA}" type="parTrans" cxnId="{A4EA8238-DF6F-42B0-B0D6-FF5DB3ABE6CC}">
      <dgm:prSet/>
      <dgm:spPr/>
      <dgm:t>
        <a:bodyPr/>
        <a:lstStyle/>
        <a:p>
          <a:endParaRPr lang="en-US"/>
        </a:p>
      </dgm:t>
    </dgm:pt>
    <dgm:pt modelId="{5FD8D4E4-B6FD-477B-BDD7-03D16E912E27}" type="sibTrans" cxnId="{A4EA8238-DF6F-42B0-B0D6-FF5DB3ABE6CC}">
      <dgm:prSet/>
      <dgm:spPr/>
      <dgm:t>
        <a:bodyPr/>
        <a:lstStyle/>
        <a:p>
          <a:endParaRPr lang="en-US"/>
        </a:p>
      </dgm:t>
    </dgm:pt>
    <dgm:pt modelId="{15ACB299-A77C-4151-8B47-C3D6E1D6E7DC}" type="pres">
      <dgm:prSet presAssocID="{52F4A770-EEE7-41C1-9490-A74088E4A845}" presName="root" presStyleCnt="0">
        <dgm:presLayoutVars>
          <dgm:dir/>
          <dgm:resizeHandles val="exact"/>
        </dgm:presLayoutVars>
      </dgm:prSet>
      <dgm:spPr/>
    </dgm:pt>
    <dgm:pt modelId="{5B67D45E-83D4-4431-BF79-28F592B9C63D}" type="pres">
      <dgm:prSet presAssocID="{5EBD906D-E730-4AD6-BBFC-3F07F0667C57}" presName="compNode" presStyleCnt="0"/>
      <dgm:spPr/>
    </dgm:pt>
    <dgm:pt modelId="{49607616-BB0F-4EE0-9279-E1B12DEC26F2}" type="pres">
      <dgm:prSet presAssocID="{5EBD906D-E730-4AD6-BBFC-3F07F0667C57}" presName="iconBgRect" presStyleLbl="bgShp" presStyleIdx="0" presStyleCnt="3"/>
      <dgm:spPr/>
    </dgm:pt>
    <dgm:pt modelId="{3EDA8305-17D4-4A2F-8E21-2387B6342436}" type="pres">
      <dgm:prSet presAssocID="{5EBD906D-E730-4AD6-BBFC-3F07F0667C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F1D6FDD-F716-405B-AF58-461BA77FACE3}" type="pres">
      <dgm:prSet presAssocID="{5EBD906D-E730-4AD6-BBFC-3F07F0667C57}" presName="spaceRect" presStyleCnt="0"/>
      <dgm:spPr/>
    </dgm:pt>
    <dgm:pt modelId="{6DBB9D6E-0F1F-410D-B065-268CE2456AA9}" type="pres">
      <dgm:prSet presAssocID="{5EBD906D-E730-4AD6-BBFC-3F07F0667C57}" presName="textRect" presStyleLbl="revTx" presStyleIdx="0" presStyleCnt="3">
        <dgm:presLayoutVars>
          <dgm:chMax val="1"/>
          <dgm:chPref val="1"/>
        </dgm:presLayoutVars>
      </dgm:prSet>
      <dgm:spPr/>
    </dgm:pt>
    <dgm:pt modelId="{598E761B-5460-4EFD-9C4A-CF67129015FF}" type="pres">
      <dgm:prSet presAssocID="{DA4A0200-B067-498F-8211-234B164D0A0F}" presName="sibTrans" presStyleCnt="0"/>
      <dgm:spPr/>
    </dgm:pt>
    <dgm:pt modelId="{4E9B38B0-E2C4-4CBD-9847-1290696C6D85}" type="pres">
      <dgm:prSet presAssocID="{A0E54E47-7AB5-403A-88E9-28DBE606FC95}" presName="compNode" presStyleCnt="0"/>
      <dgm:spPr/>
    </dgm:pt>
    <dgm:pt modelId="{D260CF79-85EA-4791-9DFA-1FFB3934A6F4}" type="pres">
      <dgm:prSet presAssocID="{A0E54E47-7AB5-403A-88E9-28DBE606FC95}" presName="iconBgRect" presStyleLbl="bgShp" presStyleIdx="1" presStyleCnt="3"/>
      <dgm:spPr/>
    </dgm:pt>
    <dgm:pt modelId="{95C2775E-18D5-4E37-B3B6-0C9BB5FAE1BC}" type="pres">
      <dgm:prSet presAssocID="{A0E54E47-7AB5-403A-88E9-28DBE606FC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solid fill"/>
        </a:ext>
      </dgm:extLst>
    </dgm:pt>
    <dgm:pt modelId="{43620C70-65AF-429D-B577-910AE666D178}" type="pres">
      <dgm:prSet presAssocID="{A0E54E47-7AB5-403A-88E9-28DBE606FC95}" presName="spaceRect" presStyleCnt="0"/>
      <dgm:spPr/>
    </dgm:pt>
    <dgm:pt modelId="{9C4BD705-5961-4663-A0C7-A360BF3CF6C1}" type="pres">
      <dgm:prSet presAssocID="{A0E54E47-7AB5-403A-88E9-28DBE606FC95}" presName="textRect" presStyleLbl="revTx" presStyleIdx="1" presStyleCnt="3">
        <dgm:presLayoutVars>
          <dgm:chMax val="1"/>
          <dgm:chPref val="1"/>
        </dgm:presLayoutVars>
      </dgm:prSet>
      <dgm:spPr/>
    </dgm:pt>
    <dgm:pt modelId="{6CAE5924-100D-4F32-B1F6-465B0CC98C78}" type="pres">
      <dgm:prSet presAssocID="{669CFB76-093F-449E-9F8D-BBCDBE252D0E}" presName="sibTrans" presStyleCnt="0"/>
      <dgm:spPr/>
    </dgm:pt>
    <dgm:pt modelId="{BDB390EE-353E-4741-8B99-87E5B9FD544A}" type="pres">
      <dgm:prSet presAssocID="{A66AA812-41C0-4234-9D54-4482E41443EB}" presName="compNode" presStyleCnt="0"/>
      <dgm:spPr/>
    </dgm:pt>
    <dgm:pt modelId="{9390629A-9DCE-4A6D-91AE-2DE5C9253A78}" type="pres">
      <dgm:prSet presAssocID="{A66AA812-41C0-4234-9D54-4482E41443EB}" presName="iconBgRect" presStyleLbl="bgShp" presStyleIdx="2" presStyleCnt="3"/>
      <dgm:spPr/>
    </dgm:pt>
    <dgm:pt modelId="{17D36C68-592D-415B-BB21-58F4138B25DA}" type="pres">
      <dgm:prSet presAssocID="{A66AA812-41C0-4234-9D54-4482E41443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204D92EE-FD81-4F0E-850B-47ABD789840D}" type="pres">
      <dgm:prSet presAssocID="{A66AA812-41C0-4234-9D54-4482E41443EB}" presName="spaceRect" presStyleCnt="0"/>
      <dgm:spPr/>
    </dgm:pt>
    <dgm:pt modelId="{5CC9782F-1E30-420D-9D56-D78EE6545BE1}" type="pres">
      <dgm:prSet presAssocID="{A66AA812-41C0-4234-9D54-4482E41443E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8A31A05-B88D-44A4-BC71-C10885375CF7}" srcId="{52F4A770-EEE7-41C1-9490-A74088E4A845}" destId="{A0E54E47-7AB5-403A-88E9-28DBE606FC95}" srcOrd="1" destOrd="0" parTransId="{13412B92-D6F5-4218-A46D-50D695B58BA7}" sibTransId="{669CFB76-093F-449E-9F8D-BBCDBE252D0E}"/>
    <dgm:cxn modelId="{5448E906-B59F-4A68-B0A4-F3CE6335071E}" type="presOf" srcId="{A0E54E47-7AB5-403A-88E9-28DBE606FC95}" destId="{9C4BD705-5961-4663-A0C7-A360BF3CF6C1}" srcOrd="0" destOrd="0" presId="urn:microsoft.com/office/officeart/2018/5/layout/IconCircleLabelList"/>
    <dgm:cxn modelId="{7DD40329-5E57-4A4F-82AE-2A8CA3F44478}" type="presOf" srcId="{A66AA812-41C0-4234-9D54-4482E41443EB}" destId="{5CC9782F-1E30-420D-9D56-D78EE6545BE1}" srcOrd="0" destOrd="0" presId="urn:microsoft.com/office/officeart/2018/5/layout/IconCircleLabelList"/>
    <dgm:cxn modelId="{A4EA8238-DF6F-42B0-B0D6-FF5DB3ABE6CC}" srcId="{52F4A770-EEE7-41C1-9490-A74088E4A845}" destId="{A66AA812-41C0-4234-9D54-4482E41443EB}" srcOrd="2" destOrd="0" parTransId="{D39329D4-5F22-444E-AD0C-36181F234CEA}" sibTransId="{5FD8D4E4-B6FD-477B-BDD7-03D16E912E27}"/>
    <dgm:cxn modelId="{EFB10867-0D4B-4A45-B859-614C2376883F}" type="presOf" srcId="{5EBD906D-E730-4AD6-BBFC-3F07F0667C57}" destId="{6DBB9D6E-0F1F-410D-B065-268CE2456AA9}" srcOrd="0" destOrd="0" presId="urn:microsoft.com/office/officeart/2018/5/layout/IconCircleLabelList"/>
    <dgm:cxn modelId="{49FC1F91-2864-4836-8611-DADFCAF32E99}" srcId="{52F4A770-EEE7-41C1-9490-A74088E4A845}" destId="{5EBD906D-E730-4AD6-BBFC-3F07F0667C57}" srcOrd="0" destOrd="0" parTransId="{3CA8D7F9-2F77-4458-8813-426AA78F91D3}" sibTransId="{DA4A0200-B067-498F-8211-234B164D0A0F}"/>
    <dgm:cxn modelId="{6F5590B2-DC11-42D6-997E-B1372FBE052C}" type="presOf" srcId="{52F4A770-EEE7-41C1-9490-A74088E4A845}" destId="{15ACB299-A77C-4151-8B47-C3D6E1D6E7DC}" srcOrd="0" destOrd="0" presId="urn:microsoft.com/office/officeart/2018/5/layout/IconCircleLabelList"/>
    <dgm:cxn modelId="{07CFFBF3-8600-4637-BC6B-ACE39B1368EC}" type="presParOf" srcId="{15ACB299-A77C-4151-8B47-C3D6E1D6E7DC}" destId="{5B67D45E-83D4-4431-BF79-28F592B9C63D}" srcOrd="0" destOrd="0" presId="urn:microsoft.com/office/officeart/2018/5/layout/IconCircleLabelList"/>
    <dgm:cxn modelId="{D66C1BD7-D12B-4710-8403-23F4D3B308C0}" type="presParOf" srcId="{5B67D45E-83D4-4431-BF79-28F592B9C63D}" destId="{49607616-BB0F-4EE0-9279-E1B12DEC26F2}" srcOrd="0" destOrd="0" presId="urn:microsoft.com/office/officeart/2018/5/layout/IconCircleLabelList"/>
    <dgm:cxn modelId="{A26FBD06-9FA8-4E5E-9854-814A0869F42A}" type="presParOf" srcId="{5B67D45E-83D4-4431-BF79-28F592B9C63D}" destId="{3EDA8305-17D4-4A2F-8E21-2387B6342436}" srcOrd="1" destOrd="0" presId="urn:microsoft.com/office/officeart/2018/5/layout/IconCircleLabelList"/>
    <dgm:cxn modelId="{2F430329-6BE9-42E5-80F1-CC3C032EBC6B}" type="presParOf" srcId="{5B67D45E-83D4-4431-BF79-28F592B9C63D}" destId="{3F1D6FDD-F716-405B-AF58-461BA77FACE3}" srcOrd="2" destOrd="0" presId="urn:microsoft.com/office/officeart/2018/5/layout/IconCircleLabelList"/>
    <dgm:cxn modelId="{939CB808-7DAC-4CBA-AB91-08F77B5D5446}" type="presParOf" srcId="{5B67D45E-83D4-4431-BF79-28F592B9C63D}" destId="{6DBB9D6E-0F1F-410D-B065-268CE2456AA9}" srcOrd="3" destOrd="0" presId="urn:microsoft.com/office/officeart/2018/5/layout/IconCircleLabelList"/>
    <dgm:cxn modelId="{B5645CA8-C377-44A9-904C-41523F54A16B}" type="presParOf" srcId="{15ACB299-A77C-4151-8B47-C3D6E1D6E7DC}" destId="{598E761B-5460-4EFD-9C4A-CF67129015FF}" srcOrd="1" destOrd="0" presId="urn:microsoft.com/office/officeart/2018/5/layout/IconCircleLabelList"/>
    <dgm:cxn modelId="{FE3107DD-7781-4666-8556-968FD0D4EC3E}" type="presParOf" srcId="{15ACB299-A77C-4151-8B47-C3D6E1D6E7DC}" destId="{4E9B38B0-E2C4-4CBD-9847-1290696C6D85}" srcOrd="2" destOrd="0" presId="urn:microsoft.com/office/officeart/2018/5/layout/IconCircleLabelList"/>
    <dgm:cxn modelId="{27423513-B777-4492-AC4D-4EBDC333C0E3}" type="presParOf" srcId="{4E9B38B0-E2C4-4CBD-9847-1290696C6D85}" destId="{D260CF79-85EA-4791-9DFA-1FFB3934A6F4}" srcOrd="0" destOrd="0" presId="urn:microsoft.com/office/officeart/2018/5/layout/IconCircleLabelList"/>
    <dgm:cxn modelId="{4DC6E20A-F690-4415-9E35-722CF3D712D8}" type="presParOf" srcId="{4E9B38B0-E2C4-4CBD-9847-1290696C6D85}" destId="{95C2775E-18D5-4E37-B3B6-0C9BB5FAE1BC}" srcOrd="1" destOrd="0" presId="urn:microsoft.com/office/officeart/2018/5/layout/IconCircleLabelList"/>
    <dgm:cxn modelId="{875BF3D2-E4C3-473A-AD2C-85255706E745}" type="presParOf" srcId="{4E9B38B0-E2C4-4CBD-9847-1290696C6D85}" destId="{43620C70-65AF-429D-B577-910AE666D178}" srcOrd="2" destOrd="0" presId="urn:microsoft.com/office/officeart/2018/5/layout/IconCircleLabelList"/>
    <dgm:cxn modelId="{68873ED4-5C80-49AC-9DE3-5DA816E1D59E}" type="presParOf" srcId="{4E9B38B0-E2C4-4CBD-9847-1290696C6D85}" destId="{9C4BD705-5961-4663-A0C7-A360BF3CF6C1}" srcOrd="3" destOrd="0" presId="urn:microsoft.com/office/officeart/2018/5/layout/IconCircleLabelList"/>
    <dgm:cxn modelId="{8098D485-210A-411F-BAB5-4B141CCBEB90}" type="presParOf" srcId="{15ACB299-A77C-4151-8B47-C3D6E1D6E7DC}" destId="{6CAE5924-100D-4F32-B1F6-465B0CC98C78}" srcOrd="3" destOrd="0" presId="urn:microsoft.com/office/officeart/2018/5/layout/IconCircleLabelList"/>
    <dgm:cxn modelId="{A7DD330C-CA87-40A9-9BB7-476C6BB80ECC}" type="presParOf" srcId="{15ACB299-A77C-4151-8B47-C3D6E1D6E7DC}" destId="{BDB390EE-353E-4741-8B99-87E5B9FD544A}" srcOrd="4" destOrd="0" presId="urn:microsoft.com/office/officeart/2018/5/layout/IconCircleLabelList"/>
    <dgm:cxn modelId="{EDE5314F-CB45-4CC3-829B-C639C8B19685}" type="presParOf" srcId="{BDB390EE-353E-4741-8B99-87E5B9FD544A}" destId="{9390629A-9DCE-4A6D-91AE-2DE5C9253A78}" srcOrd="0" destOrd="0" presId="urn:microsoft.com/office/officeart/2018/5/layout/IconCircleLabelList"/>
    <dgm:cxn modelId="{29B576AE-46E2-4EDA-BD0B-D453D07A133C}" type="presParOf" srcId="{BDB390EE-353E-4741-8B99-87E5B9FD544A}" destId="{17D36C68-592D-415B-BB21-58F4138B25DA}" srcOrd="1" destOrd="0" presId="urn:microsoft.com/office/officeart/2018/5/layout/IconCircleLabelList"/>
    <dgm:cxn modelId="{38CB5DD8-8EAD-4761-BF0E-78FD17153663}" type="presParOf" srcId="{BDB390EE-353E-4741-8B99-87E5B9FD544A}" destId="{204D92EE-FD81-4F0E-850B-47ABD789840D}" srcOrd="2" destOrd="0" presId="urn:microsoft.com/office/officeart/2018/5/layout/IconCircleLabelList"/>
    <dgm:cxn modelId="{59476F67-0EDA-4CB4-8022-8CFC6A6346DE}" type="presParOf" srcId="{BDB390EE-353E-4741-8B99-87E5B9FD544A}" destId="{5CC9782F-1E30-420D-9D56-D78EE6545BE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701BFF-37FE-46D2-AE71-BD6E52A42C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69135-0C8A-4D9E-8C6C-8EEC422B2C56}">
      <dgm:prSet/>
      <dgm:spPr/>
      <dgm:t>
        <a:bodyPr/>
        <a:lstStyle/>
        <a:p>
          <a:r>
            <a:rPr lang="en-US" dirty="0"/>
            <a:t>You have a disability if you:</a:t>
          </a:r>
        </a:p>
      </dgm:t>
    </dgm:pt>
    <dgm:pt modelId="{843BDC91-9940-4FD5-8A22-88B18A862925}" type="parTrans" cxnId="{056803DF-414A-4527-80F3-490E9B943C5C}">
      <dgm:prSet/>
      <dgm:spPr/>
      <dgm:t>
        <a:bodyPr/>
        <a:lstStyle/>
        <a:p>
          <a:endParaRPr lang="en-US"/>
        </a:p>
      </dgm:t>
    </dgm:pt>
    <dgm:pt modelId="{B36A1FB2-79FC-4B66-9F50-9EEB9E7862A2}" type="sibTrans" cxnId="{056803DF-414A-4527-80F3-490E9B943C5C}">
      <dgm:prSet/>
      <dgm:spPr/>
      <dgm:t>
        <a:bodyPr/>
        <a:lstStyle/>
        <a:p>
          <a:endParaRPr lang="en-US"/>
        </a:p>
      </dgm:t>
    </dgm:pt>
    <dgm:pt modelId="{CF95F188-0156-41EA-8CE7-BB6C5A1FD8E1}">
      <dgm:prSet/>
      <dgm:spPr/>
      <dgm:t>
        <a:bodyPr/>
        <a:lstStyle/>
        <a:p>
          <a:r>
            <a:rPr lang="en-US" dirty="0"/>
            <a:t>Have a physical or mental impairment (or history of one) that substantially limits a major life activity </a:t>
          </a:r>
        </a:p>
      </dgm:t>
    </dgm:pt>
    <dgm:pt modelId="{067140FD-F3B9-411B-BC77-7181DAC579B6}" type="parTrans" cxnId="{460BA050-4871-4152-87F4-11F9B01BFB8B}">
      <dgm:prSet/>
      <dgm:spPr/>
      <dgm:t>
        <a:bodyPr/>
        <a:lstStyle/>
        <a:p>
          <a:endParaRPr lang="en-US"/>
        </a:p>
      </dgm:t>
    </dgm:pt>
    <dgm:pt modelId="{828BD049-929D-4076-8D45-AE557D65C2D8}" type="sibTrans" cxnId="{460BA050-4871-4152-87F4-11F9B01BFB8B}">
      <dgm:prSet/>
      <dgm:spPr/>
      <dgm:t>
        <a:bodyPr/>
        <a:lstStyle/>
        <a:p>
          <a:endParaRPr lang="en-US"/>
        </a:p>
      </dgm:t>
    </dgm:pt>
    <dgm:pt modelId="{BA05645D-7C48-457A-AB35-9507E4D06C36}">
      <dgm:prSet/>
      <dgm:spPr/>
      <dgm:t>
        <a:bodyPr/>
        <a:lstStyle/>
        <a:p>
          <a:r>
            <a:rPr lang="en-US" dirty="0"/>
            <a:t>ADA Amendments Act (2008)</a:t>
          </a:r>
        </a:p>
      </dgm:t>
    </dgm:pt>
    <dgm:pt modelId="{8B925FF4-7B09-4E1F-9DC9-3076E604DC14}" type="parTrans" cxnId="{9170E3AE-3161-442F-8A0E-3DC703F3FE8A}">
      <dgm:prSet/>
      <dgm:spPr/>
      <dgm:t>
        <a:bodyPr/>
        <a:lstStyle/>
        <a:p>
          <a:endParaRPr lang="en-US"/>
        </a:p>
      </dgm:t>
    </dgm:pt>
    <dgm:pt modelId="{CED013FE-4F47-4617-AF58-42345F7CD3DB}" type="sibTrans" cxnId="{9170E3AE-3161-442F-8A0E-3DC703F3FE8A}">
      <dgm:prSet/>
      <dgm:spPr/>
      <dgm:t>
        <a:bodyPr/>
        <a:lstStyle/>
        <a:p>
          <a:endParaRPr lang="en-US"/>
        </a:p>
      </dgm:t>
    </dgm:pt>
    <dgm:pt modelId="{6A92780F-3A43-4151-970E-4DE7F7D14D17}">
      <dgm:prSet/>
      <dgm:spPr/>
      <dgm:t>
        <a:bodyPr/>
        <a:lstStyle/>
        <a:p>
          <a:r>
            <a:rPr lang="en-US" dirty="0"/>
            <a:t>“Major life activity” includes “major bodily functions”, such as immune system functioning, normal cell growth, and endocrine and reproductive functions.</a:t>
          </a:r>
        </a:p>
      </dgm:t>
    </dgm:pt>
    <dgm:pt modelId="{158EA4F4-5847-4ECC-A55E-1603A713BAE5}" type="parTrans" cxnId="{A7775992-4BD2-4400-A7BE-85F1CE9D71E8}">
      <dgm:prSet/>
      <dgm:spPr/>
      <dgm:t>
        <a:bodyPr/>
        <a:lstStyle/>
        <a:p>
          <a:endParaRPr lang="en-US"/>
        </a:p>
      </dgm:t>
    </dgm:pt>
    <dgm:pt modelId="{CC48601B-738C-4ECF-89A5-269ABE33B28B}" type="sibTrans" cxnId="{A7775992-4BD2-4400-A7BE-85F1CE9D71E8}">
      <dgm:prSet/>
      <dgm:spPr/>
      <dgm:t>
        <a:bodyPr/>
        <a:lstStyle/>
        <a:p>
          <a:endParaRPr lang="en-US"/>
        </a:p>
      </dgm:t>
    </dgm:pt>
    <dgm:pt modelId="{C9C6F134-354A-411D-9FC2-4D50F8177E6D}">
      <dgm:prSet/>
      <dgm:spPr/>
      <dgm:t>
        <a:bodyPr/>
        <a:lstStyle/>
        <a:p>
          <a:r>
            <a:rPr lang="en-US"/>
            <a:t>Includes conditions controlled by “mitigating measures” (something that takes away the symptoms/relieves the obvious problem) OR conditions that are in remission or arise only occasionally.</a:t>
          </a:r>
          <a:endParaRPr lang="en-US" dirty="0"/>
        </a:p>
      </dgm:t>
    </dgm:pt>
    <dgm:pt modelId="{8E37CE1A-2D06-4E35-8B75-F122D12B7348}" type="parTrans" cxnId="{FC7E9281-C05A-4391-BC8B-7D37996CC171}">
      <dgm:prSet/>
      <dgm:spPr/>
      <dgm:t>
        <a:bodyPr/>
        <a:lstStyle/>
        <a:p>
          <a:endParaRPr lang="en-US"/>
        </a:p>
      </dgm:t>
    </dgm:pt>
    <dgm:pt modelId="{59A31DBF-99CB-4EF6-9E99-DCF1475FA6F7}" type="sibTrans" cxnId="{FC7E9281-C05A-4391-BC8B-7D37996CC171}">
      <dgm:prSet/>
      <dgm:spPr/>
      <dgm:t>
        <a:bodyPr/>
        <a:lstStyle/>
        <a:p>
          <a:endParaRPr lang="en-US"/>
        </a:p>
      </dgm:t>
    </dgm:pt>
    <dgm:pt modelId="{E981D719-6419-4972-83FA-33FCA44194FB}">
      <dgm:prSet/>
      <dgm:spPr/>
      <dgm:t>
        <a:bodyPr/>
        <a:lstStyle/>
        <a:p>
          <a:r>
            <a:rPr lang="en-US"/>
            <a:t>Protects eligible cancer survivors</a:t>
          </a:r>
          <a:endParaRPr lang="en-US" dirty="0"/>
        </a:p>
      </dgm:t>
    </dgm:pt>
    <dgm:pt modelId="{63F74278-5A3A-465F-8038-00D1BE8AFC64}" type="parTrans" cxnId="{BC81E1D7-8F00-4629-B4EB-E4B59C699683}">
      <dgm:prSet/>
      <dgm:spPr/>
      <dgm:t>
        <a:bodyPr/>
        <a:lstStyle/>
        <a:p>
          <a:endParaRPr lang="en-US"/>
        </a:p>
      </dgm:t>
    </dgm:pt>
    <dgm:pt modelId="{718E8642-2072-4D4F-BA36-A224D5CA2F4E}" type="sibTrans" cxnId="{BC81E1D7-8F00-4629-B4EB-E4B59C699683}">
      <dgm:prSet/>
      <dgm:spPr/>
      <dgm:t>
        <a:bodyPr/>
        <a:lstStyle/>
        <a:p>
          <a:endParaRPr lang="en-US"/>
        </a:p>
      </dgm:t>
    </dgm:pt>
    <dgm:pt modelId="{C8022CAB-4565-4EDB-AD2F-128DBA17A410}">
      <dgm:prSet/>
      <dgm:spPr/>
      <dgm:t>
        <a:bodyPr/>
        <a:lstStyle/>
        <a:p>
          <a:r>
            <a:rPr lang="en-US" dirty="0"/>
            <a:t>Title I of the ADA:</a:t>
          </a:r>
        </a:p>
      </dgm:t>
    </dgm:pt>
    <dgm:pt modelId="{8230CAE6-8E3B-468F-B655-502560C81511}" type="parTrans" cxnId="{011A7C03-839F-4D9C-8711-C6C4FAA0668A}">
      <dgm:prSet/>
      <dgm:spPr/>
      <dgm:t>
        <a:bodyPr/>
        <a:lstStyle/>
        <a:p>
          <a:endParaRPr lang="en-US"/>
        </a:p>
      </dgm:t>
    </dgm:pt>
    <dgm:pt modelId="{2AC81BD4-ED84-4BAF-A117-3275B389C6C8}" type="sibTrans" cxnId="{011A7C03-839F-4D9C-8711-C6C4FAA0668A}">
      <dgm:prSet/>
      <dgm:spPr/>
      <dgm:t>
        <a:bodyPr/>
        <a:lstStyle/>
        <a:p>
          <a:endParaRPr lang="en-US"/>
        </a:p>
      </dgm:t>
    </dgm:pt>
    <dgm:pt modelId="{08D77528-88C6-4AD2-8329-E74956FCDC1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/>
            <a:t>Prohibits discrimination in employment based on actual disability, perception of a disability, or history of disability and requires employers to provide reasonable accommodations for employees with such disabilities.</a:t>
          </a:r>
        </a:p>
      </dgm:t>
    </dgm:pt>
    <dgm:pt modelId="{E802DBC9-7CA9-4A2E-99D7-56E3BFF6C786}" type="parTrans" cxnId="{545C8FD3-AB82-455A-A182-A4B296120BC6}">
      <dgm:prSet/>
      <dgm:spPr/>
      <dgm:t>
        <a:bodyPr/>
        <a:lstStyle/>
        <a:p>
          <a:endParaRPr lang="en-US"/>
        </a:p>
      </dgm:t>
    </dgm:pt>
    <dgm:pt modelId="{6A3ABB51-F50B-4AF3-AEBF-8A7F7042A008}" type="sibTrans" cxnId="{545C8FD3-AB82-455A-A182-A4B296120BC6}">
      <dgm:prSet/>
      <dgm:spPr/>
      <dgm:t>
        <a:bodyPr/>
        <a:lstStyle/>
        <a:p>
          <a:endParaRPr lang="en-US"/>
        </a:p>
      </dgm:t>
    </dgm:pt>
    <dgm:pt modelId="{8694D7E4-DB61-4627-A036-0082645790FE}" type="pres">
      <dgm:prSet presAssocID="{DE701BFF-37FE-46D2-AE71-BD6E52A42CAB}" presName="linear" presStyleCnt="0">
        <dgm:presLayoutVars>
          <dgm:dir/>
          <dgm:animLvl val="lvl"/>
          <dgm:resizeHandles val="exact"/>
        </dgm:presLayoutVars>
      </dgm:prSet>
      <dgm:spPr/>
    </dgm:pt>
    <dgm:pt modelId="{2F6BC434-0009-4D0C-AD92-E618376122C9}" type="pres">
      <dgm:prSet presAssocID="{C8022CAB-4565-4EDB-AD2F-128DBA17A410}" presName="parentLin" presStyleCnt="0"/>
      <dgm:spPr/>
    </dgm:pt>
    <dgm:pt modelId="{0ED4E2AB-A625-42CC-AB42-2DDA0684AE92}" type="pres">
      <dgm:prSet presAssocID="{C8022CAB-4565-4EDB-AD2F-128DBA17A410}" presName="parentLeftMargin" presStyleLbl="node1" presStyleIdx="0" presStyleCnt="3"/>
      <dgm:spPr/>
    </dgm:pt>
    <dgm:pt modelId="{A4078B28-070C-490A-9619-DA0A02A4704F}" type="pres">
      <dgm:prSet presAssocID="{C8022CAB-4565-4EDB-AD2F-128DBA17A4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B0EB75-6E56-4D56-AAB4-C57AB5EAAA3A}" type="pres">
      <dgm:prSet presAssocID="{C8022CAB-4565-4EDB-AD2F-128DBA17A410}" presName="negativeSpace" presStyleCnt="0"/>
      <dgm:spPr/>
    </dgm:pt>
    <dgm:pt modelId="{2C95BF5C-EE47-4807-9FBD-3099A7E5F21E}" type="pres">
      <dgm:prSet presAssocID="{C8022CAB-4565-4EDB-AD2F-128DBA17A410}" presName="childText" presStyleLbl="conFgAcc1" presStyleIdx="0" presStyleCnt="3">
        <dgm:presLayoutVars>
          <dgm:bulletEnabled val="1"/>
        </dgm:presLayoutVars>
      </dgm:prSet>
      <dgm:spPr/>
    </dgm:pt>
    <dgm:pt modelId="{1BF9B2C1-DC78-40AC-89BC-666BDACC3FF8}" type="pres">
      <dgm:prSet presAssocID="{2AC81BD4-ED84-4BAF-A117-3275B389C6C8}" presName="spaceBetweenRectangles" presStyleCnt="0"/>
      <dgm:spPr/>
    </dgm:pt>
    <dgm:pt modelId="{AE1F0593-16DC-4DB2-8FEE-495D71361A83}" type="pres">
      <dgm:prSet presAssocID="{CD069135-0C8A-4D9E-8C6C-8EEC422B2C56}" presName="parentLin" presStyleCnt="0"/>
      <dgm:spPr/>
    </dgm:pt>
    <dgm:pt modelId="{7DFF8AE6-63B3-48CF-B35F-67814913EEC3}" type="pres">
      <dgm:prSet presAssocID="{CD069135-0C8A-4D9E-8C6C-8EEC422B2C56}" presName="parentLeftMargin" presStyleLbl="node1" presStyleIdx="0" presStyleCnt="3"/>
      <dgm:spPr/>
    </dgm:pt>
    <dgm:pt modelId="{A647C6D0-B7E4-4E42-9EF2-A71B5A9E9068}" type="pres">
      <dgm:prSet presAssocID="{CD069135-0C8A-4D9E-8C6C-8EEC422B2C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83E97C-39BA-48FC-8859-7BB35F2355E7}" type="pres">
      <dgm:prSet presAssocID="{CD069135-0C8A-4D9E-8C6C-8EEC422B2C56}" presName="negativeSpace" presStyleCnt="0"/>
      <dgm:spPr/>
    </dgm:pt>
    <dgm:pt modelId="{3F5F1B3B-3FFA-489D-ACF8-EE74F77ED6FF}" type="pres">
      <dgm:prSet presAssocID="{CD069135-0C8A-4D9E-8C6C-8EEC422B2C56}" presName="childText" presStyleLbl="conFgAcc1" presStyleIdx="1" presStyleCnt="3">
        <dgm:presLayoutVars>
          <dgm:bulletEnabled val="1"/>
        </dgm:presLayoutVars>
      </dgm:prSet>
      <dgm:spPr/>
    </dgm:pt>
    <dgm:pt modelId="{BF62EECE-482E-4432-A901-C718B19DACD5}" type="pres">
      <dgm:prSet presAssocID="{B36A1FB2-79FC-4B66-9F50-9EEB9E7862A2}" presName="spaceBetweenRectangles" presStyleCnt="0"/>
      <dgm:spPr/>
    </dgm:pt>
    <dgm:pt modelId="{637FD317-7025-4E7E-BD49-3164C7426C8B}" type="pres">
      <dgm:prSet presAssocID="{BA05645D-7C48-457A-AB35-9507E4D06C36}" presName="parentLin" presStyleCnt="0"/>
      <dgm:spPr/>
    </dgm:pt>
    <dgm:pt modelId="{B4DD164C-C708-4E5D-918F-E976ABED74F7}" type="pres">
      <dgm:prSet presAssocID="{BA05645D-7C48-457A-AB35-9507E4D06C36}" presName="parentLeftMargin" presStyleLbl="node1" presStyleIdx="1" presStyleCnt="3"/>
      <dgm:spPr/>
    </dgm:pt>
    <dgm:pt modelId="{8A1DCB3A-F08B-4F38-AC0F-C1101970FF3C}" type="pres">
      <dgm:prSet presAssocID="{BA05645D-7C48-457A-AB35-9507E4D06C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4EBD00-DC41-4F35-9825-0A429AFEFA7C}" type="pres">
      <dgm:prSet presAssocID="{BA05645D-7C48-457A-AB35-9507E4D06C36}" presName="negativeSpace" presStyleCnt="0"/>
      <dgm:spPr/>
    </dgm:pt>
    <dgm:pt modelId="{CF22B09D-3570-4D78-A347-56D45208A5B2}" type="pres">
      <dgm:prSet presAssocID="{BA05645D-7C48-457A-AB35-9507E4D06C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E8CD00-B906-4785-80AC-4530ED2258DD}" type="presOf" srcId="{CF95F188-0156-41EA-8CE7-BB6C5A1FD8E1}" destId="{3F5F1B3B-3FFA-489D-ACF8-EE74F77ED6FF}" srcOrd="0" destOrd="0" presId="urn:microsoft.com/office/officeart/2005/8/layout/list1"/>
    <dgm:cxn modelId="{011A7C03-839F-4D9C-8711-C6C4FAA0668A}" srcId="{DE701BFF-37FE-46D2-AE71-BD6E52A42CAB}" destId="{C8022CAB-4565-4EDB-AD2F-128DBA17A410}" srcOrd="0" destOrd="0" parTransId="{8230CAE6-8E3B-468F-B655-502560C81511}" sibTransId="{2AC81BD4-ED84-4BAF-A117-3275B389C6C8}"/>
    <dgm:cxn modelId="{0A2E0A29-43EA-4058-894E-0C904AF5F6DF}" type="presOf" srcId="{DE701BFF-37FE-46D2-AE71-BD6E52A42CAB}" destId="{8694D7E4-DB61-4627-A036-0082645790FE}" srcOrd="0" destOrd="0" presId="urn:microsoft.com/office/officeart/2005/8/layout/list1"/>
    <dgm:cxn modelId="{5DA0D72C-CF9E-473D-9D2B-AB4F70398AD0}" type="presOf" srcId="{C8022CAB-4565-4EDB-AD2F-128DBA17A410}" destId="{0ED4E2AB-A625-42CC-AB42-2DDA0684AE92}" srcOrd="0" destOrd="0" presId="urn:microsoft.com/office/officeart/2005/8/layout/list1"/>
    <dgm:cxn modelId="{9BB5F92E-02DB-4402-926E-7730CB0FD230}" type="presOf" srcId="{BA05645D-7C48-457A-AB35-9507E4D06C36}" destId="{8A1DCB3A-F08B-4F38-AC0F-C1101970FF3C}" srcOrd="1" destOrd="0" presId="urn:microsoft.com/office/officeart/2005/8/layout/list1"/>
    <dgm:cxn modelId="{C5035141-117A-4C71-BA8D-BE93206AA41A}" type="presOf" srcId="{CD069135-0C8A-4D9E-8C6C-8EEC422B2C56}" destId="{A647C6D0-B7E4-4E42-9EF2-A71B5A9E9068}" srcOrd="1" destOrd="0" presId="urn:microsoft.com/office/officeart/2005/8/layout/list1"/>
    <dgm:cxn modelId="{460BA050-4871-4152-87F4-11F9B01BFB8B}" srcId="{CD069135-0C8A-4D9E-8C6C-8EEC422B2C56}" destId="{CF95F188-0156-41EA-8CE7-BB6C5A1FD8E1}" srcOrd="0" destOrd="0" parTransId="{067140FD-F3B9-411B-BC77-7181DAC579B6}" sibTransId="{828BD049-929D-4076-8D45-AE557D65C2D8}"/>
    <dgm:cxn modelId="{C9A57351-91DB-4488-9FA3-F42507D2183D}" type="presOf" srcId="{BA05645D-7C48-457A-AB35-9507E4D06C36}" destId="{B4DD164C-C708-4E5D-918F-E976ABED74F7}" srcOrd="0" destOrd="0" presId="urn:microsoft.com/office/officeart/2005/8/layout/list1"/>
    <dgm:cxn modelId="{0B9B636A-A23E-4380-88BD-7620B211BD5D}" type="presOf" srcId="{C9C6F134-354A-411D-9FC2-4D50F8177E6D}" destId="{CF22B09D-3570-4D78-A347-56D45208A5B2}" srcOrd="0" destOrd="1" presId="urn:microsoft.com/office/officeart/2005/8/layout/list1"/>
    <dgm:cxn modelId="{CF9A9E73-F029-4CBF-899D-A99F23928201}" type="presOf" srcId="{CD069135-0C8A-4D9E-8C6C-8EEC422B2C56}" destId="{7DFF8AE6-63B3-48CF-B35F-67814913EEC3}" srcOrd="0" destOrd="0" presId="urn:microsoft.com/office/officeart/2005/8/layout/list1"/>
    <dgm:cxn modelId="{FC7E9281-C05A-4391-BC8B-7D37996CC171}" srcId="{BA05645D-7C48-457A-AB35-9507E4D06C36}" destId="{C9C6F134-354A-411D-9FC2-4D50F8177E6D}" srcOrd="1" destOrd="0" parTransId="{8E37CE1A-2D06-4E35-8B75-F122D12B7348}" sibTransId="{59A31DBF-99CB-4EF6-9E99-DCF1475FA6F7}"/>
    <dgm:cxn modelId="{38C86084-C7BC-445A-8C6E-7889C004690F}" type="presOf" srcId="{6A92780F-3A43-4151-970E-4DE7F7D14D17}" destId="{CF22B09D-3570-4D78-A347-56D45208A5B2}" srcOrd="0" destOrd="0" presId="urn:microsoft.com/office/officeart/2005/8/layout/list1"/>
    <dgm:cxn modelId="{A7775992-4BD2-4400-A7BE-85F1CE9D71E8}" srcId="{BA05645D-7C48-457A-AB35-9507E4D06C36}" destId="{6A92780F-3A43-4151-970E-4DE7F7D14D17}" srcOrd="0" destOrd="0" parTransId="{158EA4F4-5847-4ECC-A55E-1603A713BAE5}" sibTransId="{CC48601B-738C-4ECF-89A5-269ABE33B28B}"/>
    <dgm:cxn modelId="{BD21F5AA-FD18-4732-841B-4D8DE9D27AA0}" type="presOf" srcId="{08D77528-88C6-4AD2-8329-E74956FCDC13}" destId="{2C95BF5C-EE47-4807-9FBD-3099A7E5F21E}" srcOrd="0" destOrd="0" presId="urn:microsoft.com/office/officeart/2005/8/layout/list1"/>
    <dgm:cxn modelId="{9170E3AE-3161-442F-8A0E-3DC703F3FE8A}" srcId="{DE701BFF-37FE-46D2-AE71-BD6E52A42CAB}" destId="{BA05645D-7C48-457A-AB35-9507E4D06C36}" srcOrd="2" destOrd="0" parTransId="{8B925FF4-7B09-4E1F-9DC9-3076E604DC14}" sibTransId="{CED013FE-4F47-4617-AF58-42345F7CD3DB}"/>
    <dgm:cxn modelId="{04E15DB7-E308-4ACC-B8C2-C321932BB65B}" type="presOf" srcId="{E981D719-6419-4972-83FA-33FCA44194FB}" destId="{CF22B09D-3570-4D78-A347-56D45208A5B2}" srcOrd="0" destOrd="2" presId="urn:microsoft.com/office/officeart/2005/8/layout/list1"/>
    <dgm:cxn modelId="{885A28C5-B64C-4FD2-8009-3662D4069F8C}" type="presOf" srcId="{C8022CAB-4565-4EDB-AD2F-128DBA17A410}" destId="{A4078B28-070C-490A-9619-DA0A02A4704F}" srcOrd="1" destOrd="0" presId="urn:microsoft.com/office/officeart/2005/8/layout/list1"/>
    <dgm:cxn modelId="{545C8FD3-AB82-455A-A182-A4B296120BC6}" srcId="{C8022CAB-4565-4EDB-AD2F-128DBA17A410}" destId="{08D77528-88C6-4AD2-8329-E74956FCDC13}" srcOrd="0" destOrd="0" parTransId="{E802DBC9-7CA9-4A2E-99D7-56E3BFF6C786}" sibTransId="{6A3ABB51-F50B-4AF3-AEBF-8A7F7042A008}"/>
    <dgm:cxn modelId="{BC81E1D7-8F00-4629-B4EB-E4B59C699683}" srcId="{BA05645D-7C48-457A-AB35-9507E4D06C36}" destId="{E981D719-6419-4972-83FA-33FCA44194FB}" srcOrd="2" destOrd="0" parTransId="{63F74278-5A3A-465F-8038-00D1BE8AFC64}" sibTransId="{718E8642-2072-4D4F-BA36-A224D5CA2F4E}"/>
    <dgm:cxn modelId="{056803DF-414A-4527-80F3-490E9B943C5C}" srcId="{DE701BFF-37FE-46D2-AE71-BD6E52A42CAB}" destId="{CD069135-0C8A-4D9E-8C6C-8EEC422B2C56}" srcOrd="1" destOrd="0" parTransId="{843BDC91-9940-4FD5-8A22-88B18A862925}" sibTransId="{B36A1FB2-79FC-4B66-9F50-9EEB9E7862A2}"/>
    <dgm:cxn modelId="{85002E23-C372-421A-B290-F8C28BCB8F41}" type="presParOf" srcId="{8694D7E4-DB61-4627-A036-0082645790FE}" destId="{2F6BC434-0009-4D0C-AD92-E618376122C9}" srcOrd="0" destOrd="0" presId="urn:microsoft.com/office/officeart/2005/8/layout/list1"/>
    <dgm:cxn modelId="{74159BD2-21F6-45B3-81E2-A0EEF788CB5D}" type="presParOf" srcId="{2F6BC434-0009-4D0C-AD92-E618376122C9}" destId="{0ED4E2AB-A625-42CC-AB42-2DDA0684AE92}" srcOrd="0" destOrd="0" presId="urn:microsoft.com/office/officeart/2005/8/layout/list1"/>
    <dgm:cxn modelId="{A39E5CD5-5F5D-484B-BCF1-9193D5467F6E}" type="presParOf" srcId="{2F6BC434-0009-4D0C-AD92-E618376122C9}" destId="{A4078B28-070C-490A-9619-DA0A02A4704F}" srcOrd="1" destOrd="0" presId="urn:microsoft.com/office/officeart/2005/8/layout/list1"/>
    <dgm:cxn modelId="{D311AFE2-625A-4634-85B4-F53423F5F6CB}" type="presParOf" srcId="{8694D7E4-DB61-4627-A036-0082645790FE}" destId="{63B0EB75-6E56-4D56-AAB4-C57AB5EAAA3A}" srcOrd="1" destOrd="0" presId="urn:microsoft.com/office/officeart/2005/8/layout/list1"/>
    <dgm:cxn modelId="{23126020-CF6B-4A83-94E4-DA4199419E03}" type="presParOf" srcId="{8694D7E4-DB61-4627-A036-0082645790FE}" destId="{2C95BF5C-EE47-4807-9FBD-3099A7E5F21E}" srcOrd="2" destOrd="0" presId="urn:microsoft.com/office/officeart/2005/8/layout/list1"/>
    <dgm:cxn modelId="{2B83AE24-5075-4129-A8D4-73B50A1955AD}" type="presParOf" srcId="{8694D7E4-DB61-4627-A036-0082645790FE}" destId="{1BF9B2C1-DC78-40AC-89BC-666BDACC3FF8}" srcOrd="3" destOrd="0" presId="urn:microsoft.com/office/officeart/2005/8/layout/list1"/>
    <dgm:cxn modelId="{41D7D1AD-B6B7-40ED-B66B-4A5D7E04537D}" type="presParOf" srcId="{8694D7E4-DB61-4627-A036-0082645790FE}" destId="{AE1F0593-16DC-4DB2-8FEE-495D71361A83}" srcOrd="4" destOrd="0" presId="urn:microsoft.com/office/officeart/2005/8/layout/list1"/>
    <dgm:cxn modelId="{A40F143B-EE7D-4C7D-8281-D2BBB66B8901}" type="presParOf" srcId="{AE1F0593-16DC-4DB2-8FEE-495D71361A83}" destId="{7DFF8AE6-63B3-48CF-B35F-67814913EEC3}" srcOrd="0" destOrd="0" presId="urn:microsoft.com/office/officeart/2005/8/layout/list1"/>
    <dgm:cxn modelId="{BB2AF8D0-E69D-4F3D-B1EB-CF8015EC9D26}" type="presParOf" srcId="{AE1F0593-16DC-4DB2-8FEE-495D71361A83}" destId="{A647C6D0-B7E4-4E42-9EF2-A71B5A9E9068}" srcOrd="1" destOrd="0" presId="urn:microsoft.com/office/officeart/2005/8/layout/list1"/>
    <dgm:cxn modelId="{EE8697FC-92C9-4520-BC7C-D3CDE8F6D3DA}" type="presParOf" srcId="{8694D7E4-DB61-4627-A036-0082645790FE}" destId="{3483E97C-39BA-48FC-8859-7BB35F2355E7}" srcOrd="5" destOrd="0" presId="urn:microsoft.com/office/officeart/2005/8/layout/list1"/>
    <dgm:cxn modelId="{89921F8B-D0F4-4C0B-A255-6A517FC486ED}" type="presParOf" srcId="{8694D7E4-DB61-4627-A036-0082645790FE}" destId="{3F5F1B3B-3FFA-489D-ACF8-EE74F77ED6FF}" srcOrd="6" destOrd="0" presId="urn:microsoft.com/office/officeart/2005/8/layout/list1"/>
    <dgm:cxn modelId="{EE394F50-B31F-448A-A23F-44258A58AAED}" type="presParOf" srcId="{8694D7E4-DB61-4627-A036-0082645790FE}" destId="{BF62EECE-482E-4432-A901-C718B19DACD5}" srcOrd="7" destOrd="0" presId="urn:microsoft.com/office/officeart/2005/8/layout/list1"/>
    <dgm:cxn modelId="{33C5C937-25FB-4C95-B089-B371E6387D26}" type="presParOf" srcId="{8694D7E4-DB61-4627-A036-0082645790FE}" destId="{637FD317-7025-4E7E-BD49-3164C7426C8B}" srcOrd="8" destOrd="0" presId="urn:microsoft.com/office/officeart/2005/8/layout/list1"/>
    <dgm:cxn modelId="{D2C00CFE-D13D-491C-B3AA-F03DE825A41A}" type="presParOf" srcId="{637FD317-7025-4E7E-BD49-3164C7426C8B}" destId="{B4DD164C-C708-4E5D-918F-E976ABED74F7}" srcOrd="0" destOrd="0" presId="urn:microsoft.com/office/officeart/2005/8/layout/list1"/>
    <dgm:cxn modelId="{380D0D5F-A00D-467C-B008-9C9BF1495FEF}" type="presParOf" srcId="{637FD317-7025-4E7E-BD49-3164C7426C8B}" destId="{8A1DCB3A-F08B-4F38-AC0F-C1101970FF3C}" srcOrd="1" destOrd="0" presId="urn:microsoft.com/office/officeart/2005/8/layout/list1"/>
    <dgm:cxn modelId="{EC597672-87A8-4EFE-A0BC-8223EA7563FC}" type="presParOf" srcId="{8694D7E4-DB61-4627-A036-0082645790FE}" destId="{194EBD00-DC41-4F35-9825-0A429AFEFA7C}" srcOrd="9" destOrd="0" presId="urn:microsoft.com/office/officeart/2005/8/layout/list1"/>
    <dgm:cxn modelId="{74FF087E-0FCC-4DEB-848F-BC82A4CE59C5}" type="presParOf" srcId="{8694D7E4-DB61-4627-A036-0082645790FE}" destId="{CF22B09D-3570-4D78-A347-56D45208A5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701BFF-37FE-46D2-AE71-BD6E52A42C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069135-0C8A-4D9E-8C6C-8EEC422B2C56}">
      <dgm:prSet/>
      <dgm:spPr/>
      <dgm:t>
        <a:bodyPr/>
        <a:lstStyle/>
        <a:p>
          <a:r>
            <a:rPr lang="en-US" dirty="0"/>
            <a:t>What is it?</a:t>
          </a:r>
        </a:p>
      </dgm:t>
    </dgm:pt>
    <dgm:pt modelId="{843BDC91-9940-4FD5-8A22-88B18A862925}" type="parTrans" cxnId="{056803DF-414A-4527-80F3-490E9B943C5C}">
      <dgm:prSet/>
      <dgm:spPr/>
      <dgm:t>
        <a:bodyPr/>
        <a:lstStyle/>
        <a:p>
          <a:endParaRPr lang="en-US"/>
        </a:p>
      </dgm:t>
    </dgm:pt>
    <dgm:pt modelId="{B36A1FB2-79FC-4B66-9F50-9EEB9E7862A2}" type="sibTrans" cxnId="{056803DF-414A-4527-80F3-490E9B943C5C}">
      <dgm:prSet/>
      <dgm:spPr/>
      <dgm:t>
        <a:bodyPr/>
        <a:lstStyle/>
        <a:p>
          <a:endParaRPr lang="en-US"/>
        </a:p>
      </dgm:t>
    </dgm:pt>
    <dgm:pt modelId="{CF95F188-0156-41EA-8CE7-BB6C5A1FD8E1}">
      <dgm:prSet/>
      <dgm:spPr/>
      <dgm:t>
        <a:bodyPr/>
        <a:lstStyle/>
        <a:p>
          <a:r>
            <a:rPr lang="en-US" dirty="0"/>
            <a:t>A record of your cancer and treatment history,  checkups or follow-up tests you need in the future, list of possible long-term effects of your treatments, and ideas for staying healthy</a:t>
          </a:r>
        </a:p>
      </dgm:t>
    </dgm:pt>
    <dgm:pt modelId="{067140FD-F3B9-411B-BC77-7181DAC579B6}" type="parTrans" cxnId="{460BA050-4871-4152-87F4-11F9B01BFB8B}">
      <dgm:prSet/>
      <dgm:spPr/>
      <dgm:t>
        <a:bodyPr/>
        <a:lstStyle/>
        <a:p>
          <a:endParaRPr lang="en-US"/>
        </a:p>
      </dgm:t>
    </dgm:pt>
    <dgm:pt modelId="{828BD049-929D-4076-8D45-AE557D65C2D8}" type="sibTrans" cxnId="{460BA050-4871-4152-87F4-11F9B01BFB8B}">
      <dgm:prSet/>
      <dgm:spPr/>
      <dgm:t>
        <a:bodyPr/>
        <a:lstStyle/>
        <a:p>
          <a:endParaRPr lang="en-US"/>
        </a:p>
      </dgm:t>
    </dgm:pt>
    <dgm:pt modelId="{BA05645D-7C48-457A-AB35-9507E4D06C36}">
      <dgm:prSet/>
      <dgm:spPr/>
      <dgm:t>
        <a:bodyPr/>
        <a:lstStyle/>
        <a:p>
          <a:r>
            <a:rPr lang="en-US"/>
            <a:t>Purpose:</a:t>
          </a:r>
        </a:p>
      </dgm:t>
    </dgm:pt>
    <dgm:pt modelId="{8B925FF4-7B09-4E1F-9DC9-3076E604DC14}" type="parTrans" cxnId="{9170E3AE-3161-442F-8A0E-3DC703F3FE8A}">
      <dgm:prSet/>
      <dgm:spPr/>
      <dgm:t>
        <a:bodyPr/>
        <a:lstStyle/>
        <a:p>
          <a:endParaRPr lang="en-US"/>
        </a:p>
      </dgm:t>
    </dgm:pt>
    <dgm:pt modelId="{CED013FE-4F47-4617-AF58-42345F7CD3DB}" type="sibTrans" cxnId="{9170E3AE-3161-442F-8A0E-3DC703F3FE8A}">
      <dgm:prSet/>
      <dgm:spPr/>
      <dgm:t>
        <a:bodyPr/>
        <a:lstStyle/>
        <a:p>
          <a:endParaRPr lang="en-US"/>
        </a:p>
      </dgm:t>
    </dgm:pt>
    <dgm:pt modelId="{6A92780F-3A43-4151-970E-4DE7F7D14D17}">
      <dgm:prSet/>
      <dgm:spPr/>
      <dgm:t>
        <a:bodyPr/>
        <a:lstStyle/>
        <a:p>
          <a:r>
            <a:rPr lang="en-US"/>
            <a:t>Helps in care coordination</a:t>
          </a:r>
        </a:p>
      </dgm:t>
    </dgm:pt>
    <dgm:pt modelId="{158EA4F4-5847-4ECC-A55E-1603A713BAE5}" type="parTrans" cxnId="{A7775992-4BD2-4400-A7BE-85F1CE9D71E8}">
      <dgm:prSet/>
      <dgm:spPr/>
      <dgm:t>
        <a:bodyPr/>
        <a:lstStyle/>
        <a:p>
          <a:endParaRPr lang="en-US"/>
        </a:p>
      </dgm:t>
    </dgm:pt>
    <dgm:pt modelId="{CC48601B-738C-4ECF-89A5-269ABE33B28B}" type="sibTrans" cxnId="{A7775992-4BD2-4400-A7BE-85F1CE9D71E8}">
      <dgm:prSet/>
      <dgm:spPr/>
      <dgm:t>
        <a:bodyPr/>
        <a:lstStyle/>
        <a:p>
          <a:endParaRPr lang="en-US"/>
        </a:p>
      </dgm:t>
    </dgm:pt>
    <dgm:pt modelId="{528EC824-88CE-438E-B5D3-8CA472B25972}">
      <dgm:prSet/>
      <dgm:spPr/>
      <dgm:t>
        <a:bodyPr/>
        <a:lstStyle/>
        <a:p>
          <a:r>
            <a:rPr lang="en-US" dirty="0"/>
            <a:t>Encourages appropriate health monitoring and health promotion</a:t>
          </a:r>
        </a:p>
      </dgm:t>
    </dgm:pt>
    <dgm:pt modelId="{00EA3226-2F10-4046-A11D-73FB00AA0FF3}" type="parTrans" cxnId="{6C323614-93A3-4C6F-84D6-93CA25F75CF7}">
      <dgm:prSet/>
      <dgm:spPr/>
      <dgm:t>
        <a:bodyPr/>
        <a:lstStyle/>
        <a:p>
          <a:endParaRPr lang="en-US"/>
        </a:p>
      </dgm:t>
    </dgm:pt>
    <dgm:pt modelId="{F03E4D8B-0A47-4A4A-A657-F9BE0DF57CBC}" type="sibTrans" cxnId="{6C323614-93A3-4C6F-84D6-93CA25F75CF7}">
      <dgm:prSet/>
      <dgm:spPr/>
      <dgm:t>
        <a:bodyPr/>
        <a:lstStyle/>
        <a:p>
          <a:endParaRPr lang="en-US"/>
        </a:p>
      </dgm:t>
    </dgm:pt>
    <dgm:pt modelId="{8FD0B019-94C5-4A12-AC61-28461949EC1E}">
      <dgm:prSet/>
      <dgm:spPr/>
      <dgm:t>
        <a:bodyPr/>
        <a:lstStyle/>
        <a:p>
          <a:r>
            <a:rPr lang="en-US"/>
            <a:t>Enhances communication among team (includes patient/family)</a:t>
          </a:r>
        </a:p>
      </dgm:t>
    </dgm:pt>
    <dgm:pt modelId="{CF0F2241-325D-449D-ADF1-5C7C15FE8570}" type="parTrans" cxnId="{2C0A3B6A-3452-4AD2-BDFC-1399636B482F}">
      <dgm:prSet/>
      <dgm:spPr/>
      <dgm:t>
        <a:bodyPr/>
        <a:lstStyle/>
        <a:p>
          <a:endParaRPr lang="en-US"/>
        </a:p>
      </dgm:t>
    </dgm:pt>
    <dgm:pt modelId="{EE9B0023-182F-43FC-9C91-F80105E85BA3}" type="sibTrans" cxnId="{2C0A3B6A-3452-4AD2-BDFC-1399636B482F}">
      <dgm:prSet/>
      <dgm:spPr/>
      <dgm:t>
        <a:bodyPr/>
        <a:lstStyle/>
        <a:p>
          <a:endParaRPr lang="en-US"/>
        </a:p>
      </dgm:t>
    </dgm:pt>
    <dgm:pt modelId="{FD37DDDD-52BC-4F20-BE42-ADD054F7A4B1}">
      <dgm:prSet/>
      <dgm:spPr/>
      <dgm:t>
        <a:bodyPr/>
        <a:lstStyle/>
        <a:p>
          <a:r>
            <a:rPr lang="en-US"/>
            <a:t>Identifies and manages long-term effects</a:t>
          </a:r>
        </a:p>
      </dgm:t>
    </dgm:pt>
    <dgm:pt modelId="{72DA8C52-C783-42B9-B1E0-D4D98D24CC2C}" type="parTrans" cxnId="{2617E690-61E7-447B-B9C1-8DCDE0077C4B}">
      <dgm:prSet/>
      <dgm:spPr/>
      <dgm:t>
        <a:bodyPr/>
        <a:lstStyle/>
        <a:p>
          <a:endParaRPr lang="en-US"/>
        </a:p>
      </dgm:t>
    </dgm:pt>
    <dgm:pt modelId="{B1A169BF-6CD4-4219-8908-96956DC0CAF0}" type="sibTrans" cxnId="{2617E690-61E7-447B-B9C1-8DCDE0077C4B}">
      <dgm:prSet/>
      <dgm:spPr/>
      <dgm:t>
        <a:bodyPr/>
        <a:lstStyle/>
        <a:p>
          <a:endParaRPr lang="en-US"/>
        </a:p>
      </dgm:t>
    </dgm:pt>
    <dgm:pt modelId="{19B959DE-2500-4E6D-9B90-557A279D24F5}">
      <dgm:prSet/>
      <dgm:spPr/>
      <dgm:t>
        <a:bodyPr/>
        <a:lstStyle/>
        <a:p>
          <a:r>
            <a:rPr lang="en-US"/>
            <a:t>Leads to referral to appropriate specialist if indicated</a:t>
          </a:r>
        </a:p>
      </dgm:t>
    </dgm:pt>
    <dgm:pt modelId="{A7984F98-B20C-4A5C-AE5A-F48DF48DA570}" type="parTrans" cxnId="{4D44AA5C-B4A7-4C1A-8347-A8DA64594023}">
      <dgm:prSet/>
      <dgm:spPr/>
      <dgm:t>
        <a:bodyPr/>
        <a:lstStyle/>
        <a:p>
          <a:endParaRPr lang="en-US"/>
        </a:p>
      </dgm:t>
    </dgm:pt>
    <dgm:pt modelId="{A4052207-2961-469B-B5C3-58B658CA5909}" type="sibTrans" cxnId="{4D44AA5C-B4A7-4C1A-8347-A8DA64594023}">
      <dgm:prSet/>
      <dgm:spPr/>
      <dgm:t>
        <a:bodyPr/>
        <a:lstStyle/>
        <a:p>
          <a:endParaRPr lang="en-US"/>
        </a:p>
      </dgm:t>
    </dgm:pt>
    <dgm:pt modelId="{05FC11F1-569F-454B-B53B-B044102B57C6}">
      <dgm:prSet/>
      <dgm:spPr/>
      <dgm:t>
        <a:bodyPr/>
        <a:lstStyle/>
        <a:p>
          <a:r>
            <a:rPr lang="en-US"/>
            <a:t>When do you receive it?</a:t>
          </a:r>
        </a:p>
      </dgm:t>
    </dgm:pt>
    <dgm:pt modelId="{FBA36AA2-B0D0-440F-9628-1FD8F7A8313E}" type="parTrans" cxnId="{DFD62FC1-E014-4B34-B2FD-3D2AE467B3B4}">
      <dgm:prSet/>
      <dgm:spPr/>
      <dgm:t>
        <a:bodyPr/>
        <a:lstStyle/>
        <a:p>
          <a:endParaRPr lang="en-US"/>
        </a:p>
      </dgm:t>
    </dgm:pt>
    <dgm:pt modelId="{AB375D4A-AA7C-4D8F-8CDE-B81531352491}" type="sibTrans" cxnId="{DFD62FC1-E014-4B34-B2FD-3D2AE467B3B4}">
      <dgm:prSet/>
      <dgm:spPr/>
      <dgm:t>
        <a:bodyPr/>
        <a:lstStyle/>
        <a:p>
          <a:endParaRPr lang="en-US"/>
        </a:p>
      </dgm:t>
    </dgm:pt>
    <dgm:pt modelId="{4C2DAE5F-A235-4B33-AD3E-9C82A4178D15}">
      <dgm:prSet/>
      <dgm:spPr/>
      <dgm:t>
        <a:bodyPr/>
        <a:lstStyle/>
        <a:p>
          <a:r>
            <a:rPr lang="en-US"/>
            <a:t>During cancer treatment or after treatment has ended</a:t>
          </a:r>
        </a:p>
      </dgm:t>
    </dgm:pt>
    <dgm:pt modelId="{D9AE62DA-D3E9-4A02-8D9E-81E9658955F5}" type="parTrans" cxnId="{14C71608-2A33-4B3F-BE3F-5B0B8D8DD7C1}">
      <dgm:prSet/>
      <dgm:spPr/>
      <dgm:t>
        <a:bodyPr/>
        <a:lstStyle/>
        <a:p>
          <a:endParaRPr lang="en-US"/>
        </a:p>
      </dgm:t>
    </dgm:pt>
    <dgm:pt modelId="{C359DB3B-2748-49C9-AFC2-E50AB72EC8D3}" type="sibTrans" cxnId="{14C71608-2A33-4B3F-BE3F-5B0B8D8DD7C1}">
      <dgm:prSet/>
      <dgm:spPr/>
      <dgm:t>
        <a:bodyPr/>
        <a:lstStyle/>
        <a:p>
          <a:endParaRPr lang="en-US"/>
        </a:p>
      </dgm:t>
    </dgm:pt>
    <dgm:pt modelId="{76957DA3-7C53-46A8-A5E3-BA88460DAE77}">
      <dgm:prSet/>
      <dgm:spPr/>
      <dgm:t>
        <a:bodyPr/>
        <a:lstStyle/>
        <a:p>
          <a:r>
            <a:rPr lang="en-US"/>
            <a:t>If you do not get one, ask your doctor!</a:t>
          </a:r>
        </a:p>
      </dgm:t>
    </dgm:pt>
    <dgm:pt modelId="{C91E092C-0830-493D-8C94-75762BE57C76}" type="parTrans" cxnId="{76BE4A84-E939-4AED-AA7D-AEA84C82F2ED}">
      <dgm:prSet/>
      <dgm:spPr/>
      <dgm:t>
        <a:bodyPr/>
        <a:lstStyle/>
        <a:p>
          <a:endParaRPr lang="en-US"/>
        </a:p>
      </dgm:t>
    </dgm:pt>
    <dgm:pt modelId="{A10E78FE-595B-4FD0-8594-87E352708F9F}" type="sibTrans" cxnId="{76BE4A84-E939-4AED-AA7D-AEA84C82F2ED}">
      <dgm:prSet/>
      <dgm:spPr/>
      <dgm:t>
        <a:bodyPr/>
        <a:lstStyle/>
        <a:p>
          <a:endParaRPr lang="en-US"/>
        </a:p>
      </dgm:t>
    </dgm:pt>
    <dgm:pt modelId="{4FB1B6A3-80C3-4924-ABDB-7A1C942A430F}">
      <dgm:prSet/>
      <dgm:spPr/>
      <dgm:t>
        <a:bodyPr/>
        <a:lstStyle/>
        <a:p>
          <a:r>
            <a:rPr lang="en-US"/>
            <a:t>ASCO Survivorship Care Plan</a:t>
          </a:r>
        </a:p>
      </dgm:t>
    </dgm:pt>
    <dgm:pt modelId="{71A1CF87-3296-471F-BFAD-C2EB0BB6BAC8}" type="parTrans" cxnId="{C5A7B07A-AFFB-480D-B3F9-7D5E6BBC1C8D}">
      <dgm:prSet/>
      <dgm:spPr/>
      <dgm:t>
        <a:bodyPr/>
        <a:lstStyle/>
        <a:p>
          <a:endParaRPr lang="en-US"/>
        </a:p>
      </dgm:t>
    </dgm:pt>
    <dgm:pt modelId="{76D796F1-002A-49B3-BF4B-7635968FB5C1}" type="sibTrans" cxnId="{C5A7B07A-AFFB-480D-B3F9-7D5E6BBC1C8D}">
      <dgm:prSet/>
      <dgm:spPr/>
      <dgm:t>
        <a:bodyPr/>
        <a:lstStyle/>
        <a:p>
          <a:endParaRPr lang="en-US"/>
        </a:p>
      </dgm:t>
    </dgm:pt>
    <dgm:pt modelId="{E0F3A8A6-9FAB-4BD7-9770-CE28509369CF}" type="pres">
      <dgm:prSet presAssocID="{DE701BFF-37FE-46D2-AE71-BD6E52A42CAB}" presName="linear" presStyleCnt="0">
        <dgm:presLayoutVars>
          <dgm:dir/>
          <dgm:animLvl val="lvl"/>
          <dgm:resizeHandles val="exact"/>
        </dgm:presLayoutVars>
      </dgm:prSet>
      <dgm:spPr/>
    </dgm:pt>
    <dgm:pt modelId="{360035D6-3372-49C9-927D-36CD6282B840}" type="pres">
      <dgm:prSet presAssocID="{CD069135-0C8A-4D9E-8C6C-8EEC422B2C56}" presName="parentLin" presStyleCnt="0"/>
      <dgm:spPr/>
    </dgm:pt>
    <dgm:pt modelId="{CE45FDD0-3FAB-4A73-904E-C111794853E4}" type="pres">
      <dgm:prSet presAssocID="{CD069135-0C8A-4D9E-8C6C-8EEC422B2C56}" presName="parentLeftMargin" presStyleLbl="node1" presStyleIdx="0" presStyleCnt="3"/>
      <dgm:spPr/>
    </dgm:pt>
    <dgm:pt modelId="{4759110E-8EAC-4F2B-9999-A995D989C58A}" type="pres">
      <dgm:prSet presAssocID="{CD069135-0C8A-4D9E-8C6C-8EEC422B2C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20A6C3-8CE4-418F-A777-9BED44C8C5D0}" type="pres">
      <dgm:prSet presAssocID="{CD069135-0C8A-4D9E-8C6C-8EEC422B2C56}" presName="negativeSpace" presStyleCnt="0"/>
      <dgm:spPr/>
    </dgm:pt>
    <dgm:pt modelId="{BFA78493-D807-4D7C-9BC4-C939A9A8636F}" type="pres">
      <dgm:prSet presAssocID="{CD069135-0C8A-4D9E-8C6C-8EEC422B2C56}" presName="childText" presStyleLbl="conFgAcc1" presStyleIdx="0" presStyleCnt="3">
        <dgm:presLayoutVars>
          <dgm:bulletEnabled val="1"/>
        </dgm:presLayoutVars>
      </dgm:prSet>
      <dgm:spPr/>
    </dgm:pt>
    <dgm:pt modelId="{64042FB3-980D-44CC-974C-94B3FB9DFC20}" type="pres">
      <dgm:prSet presAssocID="{B36A1FB2-79FC-4B66-9F50-9EEB9E7862A2}" presName="spaceBetweenRectangles" presStyleCnt="0"/>
      <dgm:spPr/>
    </dgm:pt>
    <dgm:pt modelId="{46934DB8-F0FA-4A60-B38F-226F9AE4D03F}" type="pres">
      <dgm:prSet presAssocID="{BA05645D-7C48-457A-AB35-9507E4D06C36}" presName="parentLin" presStyleCnt="0"/>
      <dgm:spPr/>
    </dgm:pt>
    <dgm:pt modelId="{EB460DDE-3E18-40F9-9E90-F5DAE82392C9}" type="pres">
      <dgm:prSet presAssocID="{BA05645D-7C48-457A-AB35-9507E4D06C36}" presName="parentLeftMargin" presStyleLbl="node1" presStyleIdx="0" presStyleCnt="3"/>
      <dgm:spPr/>
    </dgm:pt>
    <dgm:pt modelId="{F3D6A9E7-669C-4554-9D36-46D5CCB5C681}" type="pres">
      <dgm:prSet presAssocID="{BA05645D-7C48-457A-AB35-9507E4D06C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135C6E-B1B7-4B3C-A349-B681D780534F}" type="pres">
      <dgm:prSet presAssocID="{BA05645D-7C48-457A-AB35-9507E4D06C36}" presName="negativeSpace" presStyleCnt="0"/>
      <dgm:spPr/>
    </dgm:pt>
    <dgm:pt modelId="{52E859CC-9900-499F-9010-E56269743C11}" type="pres">
      <dgm:prSet presAssocID="{BA05645D-7C48-457A-AB35-9507E4D06C36}" presName="childText" presStyleLbl="conFgAcc1" presStyleIdx="1" presStyleCnt="3">
        <dgm:presLayoutVars>
          <dgm:bulletEnabled val="1"/>
        </dgm:presLayoutVars>
      </dgm:prSet>
      <dgm:spPr/>
    </dgm:pt>
    <dgm:pt modelId="{17118079-27E0-4C29-B048-E65B5525E9DD}" type="pres">
      <dgm:prSet presAssocID="{CED013FE-4F47-4617-AF58-42345F7CD3DB}" presName="spaceBetweenRectangles" presStyleCnt="0"/>
      <dgm:spPr/>
    </dgm:pt>
    <dgm:pt modelId="{18386224-CE52-47F8-B0F5-0A14272A6E26}" type="pres">
      <dgm:prSet presAssocID="{05FC11F1-569F-454B-B53B-B044102B57C6}" presName="parentLin" presStyleCnt="0"/>
      <dgm:spPr/>
    </dgm:pt>
    <dgm:pt modelId="{9412EC84-8409-4FE7-80F4-D99A8C618A0F}" type="pres">
      <dgm:prSet presAssocID="{05FC11F1-569F-454B-B53B-B044102B57C6}" presName="parentLeftMargin" presStyleLbl="node1" presStyleIdx="1" presStyleCnt="3"/>
      <dgm:spPr/>
    </dgm:pt>
    <dgm:pt modelId="{8D1D85C9-5BC2-45A2-BF42-B5A1B9D43332}" type="pres">
      <dgm:prSet presAssocID="{05FC11F1-569F-454B-B53B-B044102B57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7409E9-9784-4D0A-A865-7E0E4A2C2939}" type="pres">
      <dgm:prSet presAssocID="{05FC11F1-569F-454B-B53B-B044102B57C6}" presName="negativeSpace" presStyleCnt="0"/>
      <dgm:spPr/>
    </dgm:pt>
    <dgm:pt modelId="{6DA19426-4AA4-42A0-8E21-173E61E6DB17}" type="pres">
      <dgm:prSet presAssocID="{05FC11F1-569F-454B-B53B-B044102B57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345000-F9DC-42CA-8F7C-D3938B0AD051}" type="presOf" srcId="{4C2DAE5F-A235-4B33-AD3E-9C82A4178D15}" destId="{6DA19426-4AA4-42A0-8E21-173E61E6DB17}" srcOrd="0" destOrd="0" presId="urn:microsoft.com/office/officeart/2005/8/layout/list1"/>
    <dgm:cxn modelId="{14C71608-2A33-4B3F-BE3F-5B0B8D8DD7C1}" srcId="{05FC11F1-569F-454B-B53B-B044102B57C6}" destId="{4C2DAE5F-A235-4B33-AD3E-9C82A4178D15}" srcOrd="0" destOrd="0" parTransId="{D9AE62DA-D3E9-4A02-8D9E-81E9658955F5}" sibTransId="{C359DB3B-2748-49C9-AFC2-E50AB72EC8D3}"/>
    <dgm:cxn modelId="{EE440F12-5114-40C0-8F95-635E015A95B1}" type="presOf" srcId="{CD069135-0C8A-4D9E-8C6C-8EEC422B2C56}" destId="{4759110E-8EAC-4F2B-9999-A995D989C58A}" srcOrd="1" destOrd="0" presId="urn:microsoft.com/office/officeart/2005/8/layout/list1"/>
    <dgm:cxn modelId="{6C323614-93A3-4C6F-84D6-93CA25F75CF7}" srcId="{BA05645D-7C48-457A-AB35-9507E4D06C36}" destId="{528EC824-88CE-438E-B5D3-8CA472B25972}" srcOrd="1" destOrd="0" parTransId="{00EA3226-2F10-4046-A11D-73FB00AA0FF3}" sibTransId="{F03E4D8B-0A47-4A4A-A657-F9BE0DF57CBC}"/>
    <dgm:cxn modelId="{BD0D0A3D-F274-4779-B799-52FBE803DB37}" type="presOf" srcId="{05FC11F1-569F-454B-B53B-B044102B57C6}" destId="{8D1D85C9-5BC2-45A2-BF42-B5A1B9D43332}" srcOrd="1" destOrd="0" presId="urn:microsoft.com/office/officeart/2005/8/layout/list1"/>
    <dgm:cxn modelId="{E755493D-111D-4423-AB42-31E76C21E945}" type="presOf" srcId="{19B959DE-2500-4E6D-9B90-557A279D24F5}" destId="{52E859CC-9900-499F-9010-E56269743C11}" srcOrd="0" destOrd="4" presId="urn:microsoft.com/office/officeart/2005/8/layout/list1"/>
    <dgm:cxn modelId="{460BA050-4871-4152-87F4-11F9B01BFB8B}" srcId="{CD069135-0C8A-4D9E-8C6C-8EEC422B2C56}" destId="{CF95F188-0156-41EA-8CE7-BB6C5A1FD8E1}" srcOrd="0" destOrd="0" parTransId="{067140FD-F3B9-411B-BC77-7181DAC579B6}" sibTransId="{828BD049-929D-4076-8D45-AE557D65C2D8}"/>
    <dgm:cxn modelId="{A94B995A-8641-4A45-B725-BCEB24B6A602}" type="presOf" srcId="{DE701BFF-37FE-46D2-AE71-BD6E52A42CAB}" destId="{E0F3A8A6-9FAB-4BD7-9770-CE28509369CF}" srcOrd="0" destOrd="0" presId="urn:microsoft.com/office/officeart/2005/8/layout/list1"/>
    <dgm:cxn modelId="{4D44AA5C-B4A7-4C1A-8347-A8DA64594023}" srcId="{BA05645D-7C48-457A-AB35-9507E4D06C36}" destId="{19B959DE-2500-4E6D-9B90-557A279D24F5}" srcOrd="4" destOrd="0" parTransId="{A7984F98-B20C-4A5C-AE5A-F48DF48DA570}" sibTransId="{A4052207-2961-469B-B5C3-58B658CA5909}"/>
    <dgm:cxn modelId="{2C0A3B6A-3452-4AD2-BDFC-1399636B482F}" srcId="{BA05645D-7C48-457A-AB35-9507E4D06C36}" destId="{8FD0B019-94C5-4A12-AC61-28461949EC1E}" srcOrd="2" destOrd="0" parTransId="{CF0F2241-325D-449D-ADF1-5C7C15FE8570}" sibTransId="{EE9B0023-182F-43FC-9C91-F80105E85BA3}"/>
    <dgm:cxn modelId="{F51D7977-C0D3-4DA4-AAD8-ABDA28B4C808}" type="presOf" srcId="{FD37DDDD-52BC-4F20-BE42-ADD054F7A4B1}" destId="{52E859CC-9900-499F-9010-E56269743C11}" srcOrd="0" destOrd="3" presId="urn:microsoft.com/office/officeart/2005/8/layout/list1"/>
    <dgm:cxn modelId="{C5A7B07A-AFFB-480D-B3F9-7D5E6BBC1C8D}" srcId="{05FC11F1-569F-454B-B53B-B044102B57C6}" destId="{4FB1B6A3-80C3-4924-ABDB-7A1C942A430F}" srcOrd="2" destOrd="0" parTransId="{71A1CF87-3296-471F-BFAD-C2EB0BB6BAC8}" sibTransId="{76D796F1-002A-49B3-BF4B-7635968FB5C1}"/>
    <dgm:cxn modelId="{26428581-6710-46B4-A7F2-5E14D9F1CE3B}" type="presOf" srcId="{05FC11F1-569F-454B-B53B-B044102B57C6}" destId="{9412EC84-8409-4FE7-80F4-D99A8C618A0F}" srcOrd="0" destOrd="0" presId="urn:microsoft.com/office/officeart/2005/8/layout/list1"/>
    <dgm:cxn modelId="{76BE4A84-E939-4AED-AA7D-AEA84C82F2ED}" srcId="{05FC11F1-569F-454B-B53B-B044102B57C6}" destId="{76957DA3-7C53-46A8-A5E3-BA88460DAE77}" srcOrd="1" destOrd="0" parTransId="{C91E092C-0830-493D-8C94-75762BE57C76}" sibTransId="{A10E78FE-595B-4FD0-8594-87E352708F9F}"/>
    <dgm:cxn modelId="{2617E690-61E7-447B-B9C1-8DCDE0077C4B}" srcId="{BA05645D-7C48-457A-AB35-9507E4D06C36}" destId="{FD37DDDD-52BC-4F20-BE42-ADD054F7A4B1}" srcOrd="3" destOrd="0" parTransId="{72DA8C52-C783-42B9-B1E0-D4D98D24CC2C}" sibTransId="{B1A169BF-6CD4-4219-8908-96956DC0CAF0}"/>
    <dgm:cxn modelId="{A7775992-4BD2-4400-A7BE-85F1CE9D71E8}" srcId="{BA05645D-7C48-457A-AB35-9507E4D06C36}" destId="{6A92780F-3A43-4151-970E-4DE7F7D14D17}" srcOrd="0" destOrd="0" parTransId="{158EA4F4-5847-4ECC-A55E-1603A713BAE5}" sibTransId="{CC48601B-738C-4ECF-89A5-269ABE33B28B}"/>
    <dgm:cxn modelId="{FC06AE9F-AAB3-4335-8F6C-85BBAD46D743}" type="presOf" srcId="{6A92780F-3A43-4151-970E-4DE7F7D14D17}" destId="{52E859CC-9900-499F-9010-E56269743C11}" srcOrd="0" destOrd="0" presId="urn:microsoft.com/office/officeart/2005/8/layout/list1"/>
    <dgm:cxn modelId="{9170E3AE-3161-442F-8A0E-3DC703F3FE8A}" srcId="{DE701BFF-37FE-46D2-AE71-BD6E52A42CAB}" destId="{BA05645D-7C48-457A-AB35-9507E4D06C36}" srcOrd="1" destOrd="0" parTransId="{8B925FF4-7B09-4E1F-9DC9-3076E604DC14}" sibTransId="{CED013FE-4F47-4617-AF58-42345F7CD3DB}"/>
    <dgm:cxn modelId="{CB5C35B1-940A-4BCC-A810-18E6DA355B29}" type="presOf" srcId="{76957DA3-7C53-46A8-A5E3-BA88460DAE77}" destId="{6DA19426-4AA4-42A0-8E21-173E61E6DB17}" srcOrd="0" destOrd="1" presId="urn:microsoft.com/office/officeart/2005/8/layout/list1"/>
    <dgm:cxn modelId="{437B20B7-4CD5-42B2-9D38-4F3721847380}" type="presOf" srcId="{528EC824-88CE-438E-B5D3-8CA472B25972}" destId="{52E859CC-9900-499F-9010-E56269743C11}" srcOrd="0" destOrd="1" presId="urn:microsoft.com/office/officeart/2005/8/layout/list1"/>
    <dgm:cxn modelId="{DFD62FC1-E014-4B34-B2FD-3D2AE467B3B4}" srcId="{DE701BFF-37FE-46D2-AE71-BD6E52A42CAB}" destId="{05FC11F1-569F-454B-B53B-B044102B57C6}" srcOrd="2" destOrd="0" parTransId="{FBA36AA2-B0D0-440F-9628-1FD8F7A8313E}" sibTransId="{AB375D4A-AA7C-4D8F-8CDE-B81531352491}"/>
    <dgm:cxn modelId="{24093EC8-DAB8-451B-AF23-949F9BDD593A}" type="presOf" srcId="{BA05645D-7C48-457A-AB35-9507E4D06C36}" destId="{F3D6A9E7-669C-4554-9D36-46D5CCB5C681}" srcOrd="1" destOrd="0" presId="urn:microsoft.com/office/officeart/2005/8/layout/list1"/>
    <dgm:cxn modelId="{598DF1C9-1747-4585-A275-7243E08F1952}" type="presOf" srcId="{CD069135-0C8A-4D9E-8C6C-8EEC422B2C56}" destId="{CE45FDD0-3FAB-4A73-904E-C111794853E4}" srcOrd="0" destOrd="0" presId="urn:microsoft.com/office/officeart/2005/8/layout/list1"/>
    <dgm:cxn modelId="{EC5E17D3-310F-4630-895F-C1251CABFBB8}" type="presOf" srcId="{4FB1B6A3-80C3-4924-ABDB-7A1C942A430F}" destId="{6DA19426-4AA4-42A0-8E21-173E61E6DB17}" srcOrd="0" destOrd="2" presId="urn:microsoft.com/office/officeart/2005/8/layout/list1"/>
    <dgm:cxn modelId="{1A823BD4-E373-43F3-96EE-2C87581F1D70}" type="presOf" srcId="{CF95F188-0156-41EA-8CE7-BB6C5A1FD8E1}" destId="{BFA78493-D807-4D7C-9BC4-C939A9A8636F}" srcOrd="0" destOrd="0" presId="urn:microsoft.com/office/officeart/2005/8/layout/list1"/>
    <dgm:cxn modelId="{056803DF-414A-4527-80F3-490E9B943C5C}" srcId="{DE701BFF-37FE-46D2-AE71-BD6E52A42CAB}" destId="{CD069135-0C8A-4D9E-8C6C-8EEC422B2C56}" srcOrd="0" destOrd="0" parTransId="{843BDC91-9940-4FD5-8A22-88B18A862925}" sibTransId="{B36A1FB2-79FC-4B66-9F50-9EEB9E7862A2}"/>
    <dgm:cxn modelId="{836DC8E0-C639-4332-A8A4-BCC86145EAD1}" type="presOf" srcId="{8FD0B019-94C5-4A12-AC61-28461949EC1E}" destId="{52E859CC-9900-499F-9010-E56269743C11}" srcOrd="0" destOrd="2" presId="urn:microsoft.com/office/officeart/2005/8/layout/list1"/>
    <dgm:cxn modelId="{92B7C1E2-C055-42CB-96B7-185E638D0AAA}" type="presOf" srcId="{BA05645D-7C48-457A-AB35-9507E4D06C36}" destId="{EB460DDE-3E18-40F9-9E90-F5DAE82392C9}" srcOrd="0" destOrd="0" presId="urn:microsoft.com/office/officeart/2005/8/layout/list1"/>
    <dgm:cxn modelId="{5F73CDEA-DFAF-4988-B334-085C40BE9721}" type="presParOf" srcId="{E0F3A8A6-9FAB-4BD7-9770-CE28509369CF}" destId="{360035D6-3372-49C9-927D-36CD6282B840}" srcOrd="0" destOrd="0" presId="urn:microsoft.com/office/officeart/2005/8/layout/list1"/>
    <dgm:cxn modelId="{C4E9C083-9A64-415B-8963-A9E37390C874}" type="presParOf" srcId="{360035D6-3372-49C9-927D-36CD6282B840}" destId="{CE45FDD0-3FAB-4A73-904E-C111794853E4}" srcOrd="0" destOrd="0" presId="urn:microsoft.com/office/officeart/2005/8/layout/list1"/>
    <dgm:cxn modelId="{B4028B26-B8A6-4492-950E-0AD6AD3F8E0A}" type="presParOf" srcId="{360035D6-3372-49C9-927D-36CD6282B840}" destId="{4759110E-8EAC-4F2B-9999-A995D989C58A}" srcOrd="1" destOrd="0" presId="urn:microsoft.com/office/officeart/2005/8/layout/list1"/>
    <dgm:cxn modelId="{AF5F2260-F6BD-4E6E-A784-67A15A4CD35A}" type="presParOf" srcId="{E0F3A8A6-9FAB-4BD7-9770-CE28509369CF}" destId="{1920A6C3-8CE4-418F-A777-9BED44C8C5D0}" srcOrd="1" destOrd="0" presId="urn:microsoft.com/office/officeart/2005/8/layout/list1"/>
    <dgm:cxn modelId="{3238CAB2-762E-4DEE-8615-E3E9CF5BB037}" type="presParOf" srcId="{E0F3A8A6-9FAB-4BD7-9770-CE28509369CF}" destId="{BFA78493-D807-4D7C-9BC4-C939A9A8636F}" srcOrd="2" destOrd="0" presId="urn:microsoft.com/office/officeart/2005/8/layout/list1"/>
    <dgm:cxn modelId="{0C70AEEF-CB54-4EFA-BE90-84968B97A6E8}" type="presParOf" srcId="{E0F3A8A6-9FAB-4BD7-9770-CE28509369CF}" destId="{64042FB3-980D-44CC-974C-94B3FB9DFC20}" srcOrd="3" destOrd="0" presId="urn:microsoft.com/office/officeart/2005/8/layout/list1"/>
    <dgm:cxn modelId="{C16236AD-E579-4D2A-8D75-DAF83DC8AD4A}" type="presParOf" srcId="{E0F3A8A6-9FAB-4BD7-9770-CE28509369CF}" destId="{46934DB8-F0FA-4A60-B38F-226F9AE4D03F}" srcOrd="4" destOrd="0" presId="urn:microsoft.com/office/officeart/2005/8/layout/list1"/>
    <dgm:cxn modelId="{2C27F4B7-7AC5-4EBC-813B-F948CECAC13B}" type="presParOf" srcId="{46934DB8-F0FA-4A60-B38F-226F9AE4D03F}" destId="{EB460DDE-3E18-40F9-9E90-F5DAE82392C9}" srcOrd="0" destOrd="0" presId="urn:microsoft.com/office/officeart/2005/8/layout/list1"/>
    <dgm:cxn modelId="{C4D63976-782C-4B54-8704-D483ACACE393}" type="presParOf" srcId="{46934DB8-F0FA-4A60-B38F-226F9AE4D03F}" destId="{F3D6A9E7-669C-4554-9D36-46D5CCB5C681}" srcOrd="1" destOrd="0" presId="urn:microsoft.com/office/officeart/2005/8/layout/list1"/>
    <dgm:cxn modelId="{74D071ED-4CF3-41F4-9D52-87A24D6F8B0F}" type="presParOf" srcId="{E0F3A8A6-9FAB-4BD7-9770-CE28509369CF}" destId="{88135C6E-B1B7-4B3C-A349-B681D780534F}" srcOrd="5" destOrd="0" presId="urn:microsoft.com/office/officeart/2005/8/layout/list1"/>
    <dgm:cxn modelId="{DAF39C01-872F-47A3-8843-573388C9948B}" type="presParOf" srcId="{E0F3A8A6-9FAB-4BD7-9770-CE28509369CF}" destId="{52E859CC-9900-499F-9010-E56269743C11}" srcOrd="6" destOrd="0" presId="urn:microsoft.com/office/officeart/2005/8/layout/list1"/>
    <dgm:cxn modelId="{4AD76436-3E8A-42D5-9998-329E5D6016A5}" type="presParOf" srcId="{E0F3A8A6-9FAB-4BD7-9770-CE28509369CF}" destId="{17118079-27E0-4C29-B048-E65B5525E9DD}" srcOrd="7" destOrd="0" presId="urn:microsoft.com/office/officeart/2005/8/layout/list1"/>
    <dgm:cxn modelId="{4C99AA10-3A9F-4A0C-9CBC-CA053705F85A}" type="presParOf" srcId="{E0F3A8A6-9FAB-4BD7-9770-CE28509369CF}" destId="{18386224-CE52-47F8-B0F5-0A14272A6E26}" srcOrd="8" destOrd="0" presId="urn:microsoft.com/office/officeart/2005/8/layout/list1"/>
    <dgm:cxn modelId="{72D01051-6CF0-43F6-8AA6-EE5DB0FEA9E4}" type="presParOf" srcId="{18386224-CE52-47F8-B0F5-0A14272A6E26}" destId="{9412EC84-8409-4FE7-80F4-D99A8C618A0F}" srcOrd="0" destOrd="0" presId="urn:microsoft.com/office/officeart/2005/8/layout/list1"/>
    <dgm:cxn modelId="{3BCE5A10-A48F-474D-9951-CAC794A2CE79}" type="presParOf" srcId="{18386224-CE52-47F8-B0F5-0A14272A6E26}" destId="{8D1D85C9-5BC2-45A2-BF42-B5A1B9D43332}" srcOrd="1" destOrd="0" presId="urn:microsoft.com/office/officeart/2005/8/layout/list1"/>
    <dgm:cxn modelId="{30A6EC1B-44BE-4B27-A3D6-85B8B97FFAC0}" type="presParOf" srcId="{E0F3A8A6-9FAB-4BD7-9770-CE28509369CF}" destId="{CD7409E9-9784-4D0A-A865-7E0E4A2C2939}" srcOrd="9" destOrd="0" presId="urn:microsoft.com/office/officeart/2005/8/layout/list1"/>
    <dgm:cxn modelId="{B7684C2E-2135-48DB-8019-2FE3A2D7FBC7}" type="presParOf" srcId="{E0F3A8A6-9FAB-4BD7-9770-CE28509369CF}" destId="{6DA19426-4AA4-42A0-8E21-173E61E6DB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976D9-0DEE-E24D-95E0-C4A131119E30}">
      <dsp:nvSpPr>
        <dsp:cNvPr id="0" name=""/>
        <dsp:cNvSpPr/>
      </dsp:nvSpPr>
      <dsp:spPr>
        <a:xfrm>
          <a:off x="0" y="0"/>
          <a:ext cx="5816600" cy="208757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The</a:t>
          </a:r>
          <a:r>
            <a:rPr lang="en-US" sz="2400" b="1" kern="1200" dirty="0"/>
            <a:t> </a:t>
          </a:r>
          <a:r>
            <a:rPr lang="en-US" sz="2400" kern="1200" dirty="0"/>
            <a:t>ability to speak or act on your own behalf/ability to understand &amp; communicate your needs effectively to other individuals</a:t>
          </a:r>
        </a:p>
      </dsp:txBody>
      <dsp:txXfrm>
        <a:off x="101907" y="101907"/>
        <a:ext cx="5612786" cy="1883758"/>
      </dsp:txXfrm>
    </dsp:sp>
    <dsp:sp modelId="{B95BCD3D-7693-194C-AA47-569B3CD1CCD3}">
      <dsp:nvSpPr>
        <dsp:cNvPr id="0" name=""/>
        <dsp:cNvSpPr/>
      </dsp:nvSpPr>
      <dsp:spPr>
        <a:xfrm>
          <a:off x="0" y="2198322"/>
          <a:ext cx="5816600" cy="2087572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80000"/>
                <a:hueOff val="-152182"/>
                <a:satOff val="-52530"/>
                <a:lumOff val="36647"/>
                <a:alphaOff val="0"/>
                <a:tint val="98000"/>
                <a:lumMod val="102000"/>
              </a:schemeClr>
              <a:schemeClr val="accent1">
                <a:shade val="80000"/>
                <a:hueOff val="-152182"/>
                <a:satOff val="-52530"/>
                <a:lumOff val="3664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Empowering yourself by choosing to take a more active role in your cancer care to ensure your needs, values, and wishes are heard and met</a:t>
          </a:r>
        </a:p>
      </dsp:txBody>
      <dsp:txXfrm>
        <a:off x="101907" y="2300229"/>
        <a:ext cx="5612786" cy="1883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A000-354B-5740-8220-C03FAC97AEA5}">
      <dsp:nvSpPr>
        <dsp:cNvPr id="0" name=""/>
        <dsp:cNvSpPr/>
      </dsp:nvSpPr>
      <dsp:spPr>
        <a:xfrm>
          <a:off x="2618" y="467795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Family</a:t>
          </a:r>
        </a:p>
      </dsp:txBody>
      <dsp:txXfrm>
        <a:off x="2618" y="467795"/>
        <a:ext cx="2077630" cy="1246578"/>
      </dsp:txXfrm>
    </dsp:sp>
    <dsp:sp modelId="{207A09CA-089F-8747-B32D-7906348BDBE1}">
      <dsp:nvSpPr>
        <dsp:cNvPr id="0" name=""/>
        <dsp:cNvSpPr/>
      </dsp:nvSpPr>
      <dsp:spPr>
        <a:xfrm>
          <a:off x="2288012" y="467795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Friends</a:t>
          </a:r>
        </a:p>
      </dsp:txBody>
      <dsp:txXfrm>
        <a:off x="2288012" y="467795"/>
        <a:ext cx="2077630" cy="1246578"/>
      </dsp:txXfrm>
    </dsp:sp>
    <dsp:sp modelId="{E91AC46F-9A58-8143-8EC4-55D2EE11F2DB}">
      <dsp:nvSpPr>
        <dsp:cNvPr id="0" name=""/>
        <dsp:cNvSpPr/>
      </dsp:nvSpPr>
      <dsp:spPr>
        <a:xfrm>
          <a:off x="4573405" y="467795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Survivors</a:t>
          </a:r>
        </a:p>
      </dsp:txBody>
      <dsp:txXfrm>
        <a:off x="4573405" y="467795"/>
        <a:ext cx="2077630" cy="1246578"/>
      </dsp:txXfrm>
    </dsp:sp>
    <dsp:sp modelId="{80B7C289-01AC-9548-A9AA-4B71EF15A30F}">
      <dsp:nvSpPr>
        <dsp:cNvPr id="0" name=""/>
        <dsp:cNvSpPr/>
      </dsp:nvSpPr>
      <dsp:spPr>
        <a:xfrm>
          <a:off x="6858798" y="467795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Social Worker</a:t>
          </a:r>
        </a:p>
      </dsp:txBody>
      <dsp:txXfrm>
        <a:off x="6858798" y="467795"/>
        <a:ext cx="2077630" cy="1246578"/>
      </dsp:txXfrm>
    </dsp:sp>
    <dsp:sp modelId="{DDE77E3B-E0C1-3A42-8308-4CCB805B5BCA}">
      <dsp:nvSpPr>
        <dsp:cNvPr id="0" name=""/>
        <dsp:cNvSpPr/>
      </dsp:nvSpPr>
      <dsp:spPr>
        <a:xfrm>
          <a:off x="1145315" y="1922137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Healthcare Team</a:t>
          </a:r>
        </a:p>
      </dsp:txBody>
      <dsp:txXfrm>
        <a:off x="1145315" y="1922137"/>
        <a:ext cx="2077630" cy="1246578"/>
      </dsp:txXfrm>
    </dsp:sp>
    <dsp:sp modelId="{3EF39E33-563C-E944-83D0-C7C56A813008}">
      <dsp:nvSpPr>
        <dsp:cNvPr id="0" name=""/>
        <dsp:cNvSpPr/>
      </dsp:nvSpPr>
      <dsp:spPr>
        <a:xfrm>
          <a:off x="3430708" y="1922137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Therapist</a:t>
          </a:r>
        </a:p>
      </dsp:txBody>
      <dsp:txXfrm>
        <a:off x="3430708" y="1922137"/>
        <a:ext cx="2077630" cy="1246578"/>
      </dsp:txXfrm>
    </dsp:sp>
    <dsp:sp modelId="{4F81EA3E-066E-974E-B3D1-E41CFB555E78}">
      <dsp:nvSpPr>
        <dsp:cNvPr id="0" name=""/>
        <dsp:cNvSpPr/>
      </dsp:nvSpPr>
      <dsp:spPr>
        <a:xfrm>
          <a:off x="5716102" y="1922137"/>
          <a:ext cx="2077630" cy="124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 Organizations</a:t>
          </a:r>
        </a:p>
      </dsp:txBody>
      <dsp:txXfrm>
        <a:off x="5716102" y="1922137"/>
        <a:ext cx="2077630" cy="12465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49136-716C-D449-9242-D0E72841A175}">
      <dsp:nvSpPr>
        <dsp:cNvPr id="0" name=""/>
        <dsp:cNvSpPr/>
      </dsp:nvSpPr>
      <dsp:spPr>
        <a:xfrm>
          <a:off x="3298" y="161785"/>
          <a:ext cx="3215580" cy="70886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Connecting with Peers:</a:t>
          </a:r>
        </a:p>
      </dsp:txBody>
      <dsp:txXfrm>
        <a:off x="3298" y="161785"/>
        <a:ext cx="3215580" cy="708863"/>
      </dsp:txXfrm>
    </dsp:sp>
    <dsp:sp modelId="{0FEF1D39-470C-454D-B537-CE5C118D888A}">
      <dsp:nvSpPr>
        <dsp:cNvPr id="0" name=""/>
        <dsp:cNvSpPr/>
      </dsp:nvSpPr>
      <dsp:spPr>
        <a:xfrm>
          <a:off x="3298" y="870648"/>
          <a:ext cx="3215580" cy="2332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Dear Jack Community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Imerman Angels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Cancer specific organizations</a:t>
          </a:r>
        </a:p>
      </dsp:txBody>
      <dsp:txXfrm>
        <a:off x="3298" y="870648"/>
        <a:ext cx="3215580" cy="2332306"/>
      </dsp:txXfrm>
    </dsp:sp>
    <dsp:sp modelId="{7E1C20F2-1EC4-1746-8231-16654EB812D4}">
      <dsp:nvSpPr>
        <dsp:cNvPr id="0" name=""/>
        <dsp:cNvSpPr/>
      </dsp:nvSpPr>
      <dsp:spPr>
        <a:xfrm>
          <a:off x="3669059" y="161785"/>
          <a:ext cx="3215580" cy="70886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Professional Support:</a:t>
          </a:r>
        </a:p>
      </dsp:txBody>
      <dsp:txXfrm>
        <a:off x="3669059" y="161785"/>
        <a:ext cx="3215580" cy="708863"/>
      </dsp:txXfrm>
    </dsp:sp>
    <dsp:sp modelId="{67AB4751-F1F0-214D-B2D1-1B901DBF2CF9}">
      <dsp:nvSpPr>
        <dsp:cNvPr id="0" name=""/>
        <dsp:cNvSpPr/>
      </dsp:nvSpPr>
      <dsp:spPr>
        <a:xfrm>
          <a:off x="3669059" y="870648"/>
          <a:ext cx="3215580" cy="2332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Cancer Care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800-813-4673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American Psychosocial Oncology Society (APOS)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866-276-7443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Psychology Today</a:t>
          </a:r>
        </a:p>
      </dsp:txBody>
      <dsp:txXfrm>
        <a:off x="3669059" y="870648"/>
        <a:ext cx="3215580" cy="2332306"/>
      </dsp:txXfrm>
    </dsp:sp>
    <dsp:sp modelId="{490DB746-832D-4540-8DD7-CA7C9B49D802}">
      <dsp:nvSpPr>
        <dsp:cNvPr id="0" name=""/>
        <dsp:cNvSpPr/>
      </dsp:nvSpPr>
      <dsp:spPr>
        <a:xfrm>
          <a:off x="7334821" y="161785"/>
          <a:ext cx="3215580" cy="70886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Connect with Your Social Worker!</a:t>
          </a:r>
        </a:p>
      </dsp:txBody>
      <dsp:txXfrm>
        <a:off x="7334821" y="161785"/>
        <a:ext cx="3215580" cy="708863"/>
      </dsp:txXfrm>
    </dsp:sp>
    <dsp:sp modelId="{9C968273-E0DC-7F43-83B5-16C23F87A405}">
      <dsp:nvSpPr>
        <dsp:cNvPr id="0" name=""/>
        <dsp:cNvSpPr/>
      </dsp:nvSpPr>
      <dsp:spPr>
        <a:xfrm>
          <a:off x="7334821" y="870648"/>
          <a:ext cx="3215580" cy="2332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Referrals to local 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Support groups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Psychosocial support</a:t>
          </a:r>
        </a:p>
      </dsp:txBody>
      <dsp:txXfrm>
        <a:off x="7334821" y="870648"/>
        <a:ext cx="3215580" cy="233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2342-A441-544E-95D7-4353C1A04A09}">
      <dsp:nvSpPr>
        <dsp:cNvPr id="0" name=""/>
        <dsp:cNvSpPr/>
      </dsp:nvSpPr>
      <dsp:spPr>
        <a:xfrm>
          <a:off x="0" y="1775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05FC9-68C1-7848-AEA2-F08D421EE83E}">
      <dsp:nvSpPr>
        <dsp:cNvPr id="0" name=""/>
        <dsp:cNvSpPr/>
      </dsp:nvSpPr>
      <dsp:spPr>
        <a:xfrm>
          <a:off x="0" y="1775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Assuring you are receiving </a:t>
          </a:r>
          <a:r>
            <a:rPr lang="en-US" sz="2300" b="1" kern="1200" dirty="0">
              <a:solidFill>
                <a:schemeClr val="accent1"/>
              </a:solidFill>
            </a:rPr>
            <a:t>quality care</a:t>
          </a:r>
          <a:endParaRPr lang="en-US" sz="2300" kern="1200" dirty="0">
            <a:solidFill>
              <a:schemeClr val="accent1"/>
            </a:solidFill>
          </a:endParaRPr>
        </a:p>
      </dsp:txBody>
      <dsp:txXfrm>
        <a:off x="0" y="1775"/>
        <a:ext cx="10554574" cy="605493"/>
      </dsp:txXfrm>
    </dsp:sp>
    <dsp:sp modelId="{6840E1AA-B681-2642-B6E0-B836047EF983}">
      <dsp:nvSpPr>
        <dsp:cNvPr id="0" name=""/>
        <dsp:cNvSpPr/>
      </dsp:nvSpPr>
      <dsp:spPr>
        <a:xfrm>
          <a:off x="0" y="60726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681AC-1054-9E4F-9023-A85831183266}">
      <dsp:nvSpPr>
        <dsp:cNvPr id="0" name=""/>
        <dsp:cNvSpPr/>
      </dsp:nvSpPr>
      <dsp:spPr>
        <a:xfrm>
          <a:off x="0" y="607268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/>
              </a:solidFill>
            </a:rPr>
            <a:t>Navigating</a:t>
          </a:r>
          <a:r>
            <a:rPr lang="en-US" sz="2300" kern="1200" dirty="0"/>
            <a:t> the healthcare system from an informed standpoint</a:t>
          </a:r>
        </a:p>
      </dsp:txBody>
      <dsp:txXfrm>
        <a:off x="0" y="607268"/>
        <a:ext cx="10554574" cy="605493"/>
      </dsp:txXfrm>
    </dsp:sp>
    <dsp:sp modelId="{06EEA3BE-CB33-E040-810C-FD2A2497AAEB}">
      <dsp:nvSpPr>
        <dsp:cNvPr id="0" name=""/>
        <dsp:cNvSpPr/>
      </dsp:nvSpPr>
      <dsp:spPr>
        <a:xfrm>
          <a:off x="0" y="121276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75725-9CCB-C640-AD34-BDF7467873A3}">
      <dsp:nvSpPr>
        <dsp:cNvPr id="0" name=""/>
        <dsp:cNvSpPr/>
      </dsp:nvSpPr>
      <dsp:spPr>
        <a:xfrm>
          <a:off x="0" y="1212762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Improving your </a:t>
          </a:r>
          <a:r>
            <a:rPr lang="en-US" sz="2300" b="1" kern="1200" dirty="0">
              <a:solidFill>
                <a:schemeClr val="accent1"/>
              </a:solidFill>
            </a:rPr>
            <a:t>quality of life</a:t>
          </a:r>
          <a:endParaRPr lang="en-US" sz="2300" kern="1200" dirty="0">
            <a:solidFill>
              <a:schemeClr val="accent1"/>
            </a:solidFill>
          </a:endParaRPr>
        </a:p>
      </dsp:txBody>
      <dsp:txXfrm>
        <a:off x="0" y="1212762"/>
        <a:ext cx="10554574" cy="605493"/>
      </dsp:txXfrm>
    </dsp:sp>
    <dsp:sp modelId="{D0EB6448-C22D-5A47-9E8D-F78B19091C1D}">
      <dsp:nvSpPr>
        <dsp:cNvPr id="0" name=""/>
        <dsp:cNvSpPr/>
      </dsp:nvSpPr>
      <dsp:spPr>
        <a:xfrm>
          <a:off x="0" y="1818255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08969-7907-E445-A421-18D9544A1305}">
      <dsp:nvSpPr>
        <dsp:cNvPr id="0" name=""/>
        <dsp:cNvSpPr/>
      </dsp:nvSpPr>
      <dsp:spPr>
        <a:xfrm>
          <a:off x="0" y="1818255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/>
              </a:solidFill>
            </a:rPr>
            <a:t>Connection</a:t>
          </a:r>
          <a:r>
            <a:rPr lang="en-US" sz="2300" kern="1200" dirty="0">
              <a:solidFill>
                <a:schemeClr val="accent1"/>
              </a:solidFill>
            </a:rPr>
            <a:t> </a:t>
          </a:r>
          <a:r>
            <a:rPr lang="en-US" sz="2300" kern="1200" dirty="0"/>
            <a:t>with your health care team, support system, or other survivors</a:t>
          </a:r>
        </a:p>
      </dsp:txBody>
      <dsp:txXfrm>
        <a:off x="0" y="1818255"/>
        <a:ext cx="10554574" cy="605493"/>
      </dsp:txXfrm>
    </dsp:sp>
    <dsp:sp modelId="{831FEB1B-4EA9-B944-9094-96FFC72394C5}">
      <dsp:nvSpPr>
        <dsp:cNvPr id="0" name=""/>
        <dsp:cNvSpPr/>
      </dsp:nvSpPr>
      <dsp:spPr>
        <a:xfrm>
          <a:off x="0" y="242374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7730A-2CDC-3347-9CF5-4B4BEF81298F}">
      <dsp:nvSpPr>
        <dsp:cNvPr id="0" name=""/>
        <dsp:cNvSpPr/>
      </dsp:nvSpPr>
      <dsp:spPr>
        <a:xfrm>
          <a:off x="0" y="2423748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Building </a:t>
          </a:r>
          <a:r>
            <a:rPr lang="en-US" sz="2300" b="1" kern="1200" dirty="0">
              <a:solidFill>
                <a:schemeClr val="accent1"/>
              </a:solidFill>
            </a:rPr>
            <a:t>confidence </a:t>
          </a:r>
          <a:r>
            <a:rPr lang="en-US" sz="2300" b="0" kern="1200" dirty="0"/>
            <a:t>in your voice and who you are</a:t>
          </a:r>
        </a:p>
      </dsp:txBody>
      <dsp:txXfrm>
        <a:off x="0" y="2423748"/>
        <a:ext cx="10554574" cy="605493"/>
      </dsp:txXfrm>
    </dsp:sp>
    <dsp:sp modelId="{B4539C03-0991-C94C-8462-D57BFBFE1279}">
      <dsp:nvSpPr>
        <dsp:cNvPr id="0" name=""/>
        <dsp:cNvSpPr/>
      </dsp:nvSpPr>
      <dsp:spPr>
        <a:xfrm>
          <a:off x="0" y="302924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8A2A3-E6F9-1742-A888-22A19B458FA1}">
      <dsp:nvSpPr>
        <dsp:cNvPr id="0" name=""/>
        <dsp:cNvSpPr/>
      </dsp:nvSpPr>
      <dsp:spPr>
        <a:xfrm>
          <a:off x="0" y="3029242"/>
          <a:ext cx="10554574" cy="60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Gaining back</a:t>
          </a:r>
          <a:r>
            <a:rPr lang="en-US" sz="2300" b="1" kern="1200" dirty="0"/>
            <a:t> </a:t>
          </a:r>
          <a:r>
            <a:rPr lang="en-US" sz="2300" b="1" kern="1200" dirty="0">
              <a:solidFill>
                <a:schemeClr val="accent1"/>
              </a:solidFill>
            </a:rPr>
            <a:t>control</a:t>
          </a:r>
          <a:r>
            <a:rPr lang="en-US" sz="2300" b="1" kern="1200" dirty="0"/>
            <a:t> </a:t>
          </a:r>
          <a:endParaRPr lang="en-US" sz="2300" kern="1200" dirty="0"/>
        </a:p>
      </dsp:txBody>
      <dsp:txXfrm>
        <a:off x="0" y="3029242"/>
        <a:ext cx="10554574" cy="605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430E3-3E46-498B-8C39-EA38E8A2867C}">
      <dsp:nvSpPr>
        <dsp:cNvPr id="0" name=""/>
        <dsp:cNvSpPr/>
      </dsp:nvSpPr>
      <dsp:spPr>
        <a:xfrm>
          <a:off x="898732" y="850619"/>
          <a:ext cx="924847" cy="924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CD3B0-ECCB-4234-8042-0B013C7A7E27}">
      <dsp:nvSpPr>
        <dsp:cNvPr id="0" name=""/>
        <dsp:cNvSpPr/>
      </dsp:nvSpPr>
      <dsp:spPr>
        <a:xfrm>
          <a:off x="333547" y="2065891"/>
          <a:ext cx="20552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Information Seeking</a:t>
          </a:r>
        </a:p>
      </dsp:txBody>
      <dsp:txXfrm>
        <a:off x="333547" y="2065891"/>
        <a:ext cx="2055217" cy="720000"/>
      </dsp:txXfrm>
    </dsp:sp>
    <dsp:sp modelId="{A3F7E048-B791-4EB1-B357-C988709A31F6}">
      <dsp:nvSpPr>
        <dsp:cNvPr id="0" name=""/>
        <dsp:cNvSpPr/>
      </dsp:nvSpPr>
      <dsp:spPr>
        <a:xfrm>
          <a:off x="3313612" y="850619"/>
          <a:ext cx="924847" cy="924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C99DB-6B1A-4E04-998D-039E36ADE573}">
      <dsp:nvSpPr>
        <dsp:cNvPr id="0" name=""/>
        <dsp:cNvSpPr/>
      </dsp:nvSpPr>
      <dsp:spPr>
        <a:xfrm>
          <a:off x="2748427" y="2065891"/>
          <a:ext cx="20552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Communication</a:t>
          </a:r>
        </a:p>
      </dsp:txBody>
      <dsp:txXfrm>
        <a:off x="2748427" y="2065891"/>
        <a:ext cx="2055217" cy="720000"/>
      </dsp:txXfrm>
    </dsp:sp>
    <dsp:sp modelId="{E1080FE1-8C44-4190-9C5A-5CC723D7DF75}">
      <dsp:nvSpPr>
        <dsp:cNvPr id="0" name=""/>
        <dsp:cNvSpPr/>
      </dsp:nvSpPr>
      <dsp:spPr>
        <a:xfrm>
          <a:off x="5728492" y="850619"/>
          <a:ext cx="924847" cy="924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DC3C1-97A3-433C-974B-428D548CBD55}">
      <dsp:nvSpPr>
        <dsp:cNvPr id="0" name=""/>
        <dsp:cNvSpPr/>
      </dsp:nvSpPr>
      <dsp:spPr>
        <a:xfrm>
          <a:off x="5163308" y="2065891"/>
          <a:ext cx="20552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Problem Solving</a:t>
          </a:r>
        </a:p>
      </dsp:txBody>
      <dsp:txXfrm>
        <a:off x="5163308" y="2065891"/>
        <a:ext cx="2055217" cy="720000"/>
      </dsp:txXfrm>
    </dsp:sp>
    <dsp:sp modelId="{5CC43548-1EA4-4892-BAC5-40610B83A3BB}">
      <dsp:nvSpPr>
        <dsp:cNvPr id="0" name=""/>
        <dsp:cNvSpPr/>
      </dsp:nvSpPr>
      <dsp:spPr>
        <a:xfrm>
          <a:off x="8143373" y="850619"/>
          <a:ext cx="924847" cy="9248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C41A3-DC45-4741-A9EE-CB20EF66C218}">
      <dsp:nvSpPr>
        <dsp:cNvPr id="0" name=""/>
        <dsp:cNvSpPr/>
      </dsp:nvSpPr>
      <dsp:spPr>
        <a:xfrm>
          <a:off x="7578188" y="2065891"/>
          <a:ext cx="20552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Negotiating </a:t>
          </a:r>
        </a:p>
      </dsp:txBody>
      <dsp:txXfrm>
        <a:off x="7578188" y="2065891"/>
        <a:ext cx="205521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E5378-093C-B34B-95E2-5F58076180F4}">
      <dsp:nvSpPr>
        <dsp:cNvPr id="0" name=""/>
        <dsp:cNvSpPr/>
      </dsp:nvSpPr>
      <dsp:spPr>
        <a:xfrm>
          <a:off x="2343" y="180225"/>
          <a:ext cx="1673325" cy="1062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51AB4-3274-BC4E-8619-E09224D5C3E2}">
      <dsp:nvSpPr>
        <dsp:cNvPr id="0" name=""/>
        <dsp:cNvSpPr/>
      </dsp:nvSpPr>
      <dsp:spPr>
        <a:xfrm>
          <a:off x="188268" y="356854"/>
          <a:ext cx="1673325" cy="1062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Diagnosis</a:t>
          </a:r>
        </a:p>
      </dsp:txBody>
      <dsp:txXfrm>
        <a:off x="219389" y="387975"/>
        <a:ext cx="1611083" cy="1000319"/>
      </dsp:txXfrm>
    </dsp:sp>
    <dsp:sp modelId="{CBDCF605-1ADD-1344-9BB8-5BF644F62952}">
      <dsp:nvSpPr>
        <dsp:cNvPr id="0" name=""/>
        <dsp:cNvSpPr/>
      </dsp:nvSpPr>
      <dsp:spPr>
        <a:xfrm>
          <a:off x="2047519" y="180225"/>
          <a:ext cx="1673325" cy="1062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E46B9-1138-9E42-A67D-734F2F5B5FC7}">
      <dsp:nvSpPr>
        <dsp:cNvPr id="0" name=""/>
        <dsp:cNvSpPr/>
      </dsp:nvSpPr>
      <dsp:spPr>
        <a:xfrm>
          <a:off x="2233444" y="356854"/>
          <a:ext cx="1673325" cy="1062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Treatment Options</a:t>
          </a:r>
        </a:p>
      </dsp:txBody>
      <dsp:txXfrm>
        <a:off x="2264565" y="387975"/>
        <a:ext cx="1611083" cy="1000319"/>
      </dsp:txXfrm>
    </dsp:sp>
    <dsp:sp modelId="{DFFF592C-C129-E846-86C4-AEA7AB66ACB3}">
      <dsp:nvSpPr>
        <dsp:cNvPr id="0" name=""/>
        <dsp:cNvSpPr/>
      </dsp:nvSpPr>
      <dsp:spPr>
        <a:xfrm>
          <a:off x="4092695" y="180225"/>
          <a:ext cx="1673325" cy="1062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02288-4732-2C4A-A52E-F81622086617}">
      <dsp:nvSpPr>
        <dsp:cNvPr id="0" name=""/>
        <dsp:cNvSpPr/>
      </dsp:nvSpPr>
      <dsp:spPr>
        <a:xfrm>
          <a:off x="4278620" y="356854"/>
          <a:ext cx="1673325" cy="1062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Symptoms &amp; Side Effects</a:t>
          </a:r>
        </a:p>
      </dsp:txBody>
      <dsp:txXfrm>
        <a:off x="4309741" y="387975"/>
        <a:ext cx="1611083" cy="1000319"/>
      </dsp:txXfrm>
    </dsp:sp>
    <dsp:sp modelId="{7490A634-8F88-1947-8107-83C0C80F8B87}">
      <dsp:nvSpPr>
        <dsp:cNvPr id="0" name=""/>
        <dsp:cNvSpPr/>
      </dsp:nvSpPr>
      <dsp:spPr>
        <a:xfrm>
          <a:off x="6137870" y="180225"/>
          <a:ext cx="1673325" cy="1062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C9789-ED12-E441-8407-3577D4003BA7}">
      <dsp:nvSpPr>
        <dsp:cNvPr id="0" name=""/>
        <dsp:cNvSpPr/>
      </dsp:nvSpPr>
      <dsp:spPr>
        <a:xfrm>
          <a:off x="6323795" y="356854"/>
          <a:ext cx="1673325" cy="1062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Resources</a:t>
          </a:r>
        </a:p>
      </dsp:txBody>
      <dsp:txXfrm>
        <a:off x="6354916" y="387975"/>
        <a:ext cx="1611083" cy="1000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34C5A-31BA-4A5C-84D7-37D7A2142A69}">
      <dsp:nvSpPr>
        <dsp:cNvPr id="0" name=""/>
        <dsp:cNvSpPr/>
      </dsp:nvSpPr>
      <dsp:spPr>
        <a:xfrm>
          <a:off x="109174" y="69186"/>
          <a:ext cx="1282670" cy="1282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DA88-B352-42AA-B84A-5C11D9051D9B}">
      <dsp:nvSpPr>
        <dsp:cNvPr id="0" name=""/>
        <dsp:cNvSpPr/>
      </dsp:nvSpPr>
      <dsp:spPr>
        <a:xfrm>
          <a:off x="378535" y="338547"/>
          <a:ext cx="743948" cy="743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BBCC-90F4-465D-98BB-659E7C222663}">
      <dsp:nvSpPr>
        <dsp:cNvPr id="0" name=""/>
        <dsp:cNvSpPr/>
      </dsp:nvSpPr>
      <dsp:spPr>
        <a:xfrm>
          <a:off x="1666702" y="69186"/>
          <a:ext cx="3023437" cy="128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Start with your doctor or treatment center</a:t>
          </a:r>
        </a:p>
      </dsp:txBody>
      <dsp:txXfrm>
        <a:off x="1666702" y="69186"/>
        <a:ext cx="3023437" cy="1282670"/>
      </dsp:txXfrm>
    </dsp:sp>
    <dsp:sp modelId="{6A6917C5-D4C5-4D0A-A8AE-FA4C5DC771CE}">
      <dsp:nvSpPr>
        <dsp:cNvPr id="0" name=""/>
        <dsp:cNvSpPr/>
      </dsp:nvSpPr>
      <dsp:spPr>
        <a:xfrm>
          <a:off x="5216951" y="69186"/>
          <a:ext cx="1282670" cy="1282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F9B5E-70EE-441A-BD34-3FEC0B8DBFE0}">
      <dsp:nvSpPr>
        <dsp:cNvPr id="0" name=""/>
        <dsp:cNvSpPr/>
      </dsp:nvSpPr>
      <dsp:spPr>
        <a:xfrm>
          <a:off x="5486312" y="338547"/>
          <a:ext cx="743948" cy="743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E16D6-DD89-472C-BFBD-A23D17B4C956}">
      <dsp:nvSpPr>
        <dsp:cNvPr id="0" name=""/>
        <dsp:cNvSpPr/>
      </dsp:nvSpPr>
      <dsp:spPr>
        <a:xfrm>
          <a:off x="6774480" y="69186"/>
          <a:ext cx="3023437" cy="128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trusted sources</a:t>
          </a:r>
        </a:p>
      </dsp:txBody>
      <dsp:txXfrm>
        <a:off x="6774480" y="69186"/>
        <a:ext cx="3023437" cy="1282670"/>
      </dsp:txXfrm>
    </dsp:sp>
    <dsp:sp modelId="{E076FA76-71F8-4358-BF73-CCEEE56B2A7C}">
      <dsp:nvSpPr>
        <dsp:cNvPr id="0" name=""/>
        <dsp:cNvSpPr/>
      </dsp:nvSpPr>
      <dsp:spPr>
        <a:xfrm>
          <a:off x="109174" y="1905630"/>
          <a:ext cx="1282670" cy="1282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2FE59-32A3-40A0-9CC6-42EABBC14BE0}">
      <dsp:nvSpPr>
        <dsp:cNvPr id="0" name=""/>
        <dsp:cNvSpPr/>
      </dsp:nvSpPr>
      <dsp:spPr>
        <a:xfrm>
          <a:off x="378535" y="2174991"/>
          <a:ext cx="743948" cy="743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8670A-DE22-4905-8623-4B05A31E3F2E}">
      <dsp:nvSpPr>
        <dsp:cNvPr id="0" name=""/>
        <dsp:cNvSpPr/>
      </dsp:nvSpPr>
      <dsp:spPr>
        <a:xfrm>
          <a:off x="1666702" y="1905630"/>
          <a:ext cx="3023437" cy="128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 out organizations for your type of cancer</a:t>
          </a:r>
        </a:p>
      </dsp:txBody>
      <dsp:txXfrm>
        <a:off x="1666702" y="1905630"/>
        <a:ext cx="3023437" cy="1282670"/>
      </dsp:txXfrm>
    </dsp:sp>
    <dsp:sp modelId="{CD9B0187-D21B-48AE-BB77-9DEC07D54B02}">
      <dsp:nvSpPr>
        <dsp:cNvPr id="0" name=""/>
        <dsp:cNvSpPr/>
      </dsp:nvSpPr>
      <dsp:spPr>
        <a:xfrm>
          <a:off x="5216951" y="1905630"/>
          <a:ext cx="1282670" cy="12826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CA32A-9AC6-49CD-889D-7346AF04B256}">
      <dsp:nvSpPr>
        <dsp:cNvPr id="0" name=""/>
        <dsp:cNvSpPr/>
      </dsp:nvSpPr>
      <dsp:spPr>
        <a:xfrm>
          <a:off x="5486312" y="2174991"/>
          <a:ext cx="743948" cy="7439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EB58-C799-4821-BF40-198921BB9B6D}">
      <dsp:nvSpPr>
        <dsp:cNvPr id="0" name=""/>
        <dsp:cNvSpPr/>
      </dsp:nvSpPr>
      <dsp:spPr>
        <a:xfrm>
          <a:off x="6774480" y="1905630"/>
          <a:ext cx="3023437" cy="128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Connect with peers</a:t>
          </a:r>
        </a:p>
      </dsp:txBody>
      <dsp:txXfrm>
        <a:off x="6774480" y="1905630"/>
        <a:ext cx="3023437" cy="1282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53B5-7D6A-8642-B46A-1DEEA6506137}">
      <dsp:nvSpPr>
        <dsp:cNvPr id="0" name=""/>
        <dsp:cNvSpPr/>
      </dsp:nvSpPr>
      <dsp:spPr>
        <a:xfrm>
          <a:off x="2785" y="60109"/>
          <a:ext cx="2716143" cy="770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Before Appointments</a:t>
          </a:r>
        </a:p>
      </dsp:txBody>
      <dsp:txXfrm>
        <a:off x="2785" y="60109"/>
        <a:ext cx="2716143" cy="770369"/>
      </dsp:txXfrm>
    </dsp:sp>
    <dsp:sp modelId="{2E5F81D3-0DC3-0B46-860E-B6250ECBCA13}">
      <dsp:nvSpPr>
        <dsp:cNvPr id="0" name=""/>
        <dsp:cNvSpPr/>
      </dsp:nvSpPr>
      <dsp:spPr>
        <a:xfrm>
          <a:off x="2785" y="830479"/>
          <a:ext cx="2716143" cy="3745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Prepare list of questions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Bring a support person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 your research</a:t>
          </a:r>
        </a:p>
      </dsp:txBody>
      <dsp:txXfrm>
        <a:off x="2785" y="830479"/>
        <a:ext cx="2716143" cy="3745123"/>
      </dsp:txXfrm>
    </dsp:sp>
    <dsp:sp modelId="{95A6EC25-763F-B440-843D-5C84ACEB16FF}">
      <dsp:nvSpPr>
        <dsp:cNvPr id="0" name=""/>
        <dsp:cNvSpPr/>
      </dsp:nvSpPr>
      <dsp:spPr>
        <a:xfrm>
          <a:off x="3099189" y="60109"/>
          <a:ext cx="2716143" cy="770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During Appointments</a:t>
          </a:r>
        </a:p>
      </dsp:txBody>
      <dsp:txXfrm>
        <a:off x="3099189" y="60109"/>
        <a:ext cx="2716143" cy="770369"/>
      </dsp:txXfrm>
    </dsp:sp>
    <dsp:sp modelId="{CDE243B8-9112-C148-B962-A70EC88A5FCF}">
      <dsp:nvSpPr>
        <dsp:cNvPr id="0" name=""/>
        <dsp:cNvSpPr/>
      </dsp:nvSpPr>
      <dsp:spPr>
        <a:xfrm>
          <a:off x="3099189" y="830479"/>
          <a:ext cx="2716143" cy="3745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 open and honest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Ask for clarification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 an active listener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Repeat back what you understand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Take charge of your time</a:t>
          </a:r>
        </a:p>
      </dsp:txBody>
      <dsp:txXfrm>
        <a:off x="3099189" y="830479"/>
        <a:ext cx="2716143" cy="3745123"/>
      </dsp:txXfrm>
    </dsp:sp>
    <dsp:sp modelId="{F1711C67-41EA-C84C-B536-6FDF727DE324}">
      <dsp:nvSpPr>
        <dsp:cNvPr id="0" name=""/>
        <dsp:cNvSpPr/>
      </dsp:nvSpPr>
      <dsp:spPr>
        <a:xfrm>
          <a:off x="6195593" y="60109"/>
          <a:ext cx="2716143" cy="770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Between Appointments</a:t>
          </a:r>
        </a:p>
      </dsp:txBody>
      <dsp:txXfrm>
        <a:off x="6195593" y="60109"/>
        <a:ext cx="2716143" cy="770369"/>
      </dsp:txXfrm>
    </dsp:sp>
    <dsp:sp modelId="{8C7E9186-029C-DE47-908E-938B63A22732}">
      <dsp:nvSpPr>
        <dsp:cNvPr id="0" name=""/>
        <dsp:cNvSpPr/>
      </dsp:nvSpPr>
      <dsp:spPr>
        <a:xfrm>
          <a:off x="6195593" y="830479"/>
          <a:ext cx="2716143" cy="3745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Keep a symptoms/side effects diary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Follow up on unanswered questions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 aware of financial concerns</a:t>
          </a:r>
        </a:p>
      </dsp:txBody>
      <dsp:txXfrm>
        <a:off x="6195593" y="830479"/>
        <a:ext cx="2716143" cy="3745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7616-BB0F-4EE0-9279-E1B12DEC26F2}">
      <dsp:nvSpPr>
        <dsp:cNvPr id="0" name=""/>
        <dsp:cNvSpPr/>
      </dsp:nvSpPr>
      <dsp:spPr>
        <a:xfrm>
          <a:off x="763591" y="12365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A8305-17D4-4A2F-8E21-2387B6342436}">
      <dsp:nvSpPr>
        <dsp:cNvPr id="0" name=""/>
        <dsp:cNvSpPr/>
      </dsp:nvSpPr>
      <dsp:spPr>
        <a:xfrm>
          <a:off x="1143841" y="392616"/>
          <a:ext cx="1023749" cy="102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9D6E-0F1F-410D-B065-268CE2456AA9}">
      <dsp:nvSpPr>
        <dsp:cNvPr id="0" name=""/>
        <dsp:cNvSpPr/>
      </dsp:nvSpPr>
      <dsp:spPr>
        <a:xfrm>
          <a:off x="193216" y="235236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Understanding your needs</a:t>
          </a:r>
        </a:p>
      </dsp:txBody>
      <dsp:txXfrm>
        <a:off x="193216" y="2352366"/>
        <a:ext cx="2925000" cy="720000"/>
      </dsp:txXfrm>
    </dsp:sp>
    <dsp:sp modelId="{D260CF79-85EA-4791-9DFA-1FFB3934A6F4}">
      <dsp:nvSpPr>
        <dsp:cNvPr id="0" name=""/>
        <dsp:cNvSpPr/>
      </dsp:nvSpPr>
      <dsp:spPr>
        <a:xfrm>
          <a:off x="4200466" y="1236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2775E-18D5-4E37-B3B6-0C9BB5FAE1BC}">
      <dsp:nvSpPr>
        <dsp:cNvPr id="0" name=""/>
        <dsp:cNvSpPr/>
      </dsp:nvSpPr>
      <dsp:spPr>
        <a:xfrm>
          <a:off x="4580716" y="392616"/>
          <a:ext cx="1023749" cy="102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BD705-5961-4663-A0C7-A360BF3CF6C1}">
      <dsp:nvSpPr>
        <dsp:cNvPr id="0" name=""/>
        <dsp:cNvSpPr/>
      </dsp:nvSpPr>
      <dsp:spPr>
        <a:xfrm>
          <a:off x="3630091" y="235236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Identifying your values</a:t>
          </a:r>
        </a:p>
      </dsp:txBody>
      <dsp:txXfrm>
        <a:off x="3630091" y="2352366"/>
        <a:ext cx="2925000" cy="720000"/>
      </dsp:txXfrm>
    </dsp:sp>
    <dsp:sp modelId="{9390629A-9DCE-4A6D-91AE-2DE5C9253A78}">
      <dsp:nvSpPr>
        <dsp:cNvPr id="0" name=""/>
        <dsp:cNvSpPr/>
      </dsp:nvSpPr>
      <dsp:spPr>
        <a:xfrm>
          <a:off x="7637341" y="12365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36C68-592D-415B-BB21-58F4138B25DA}">
      <dsp:nvSpPr>
        <dsp:cNvPr id="0" name=""/>
        <dsp:cNvSpPr/>
      </dsp:nvSpPr>
      <dsp:spPr>
        <a:xfrm>
          <a:off x="8017591" y="392616"/>
          <a:ext cx="1023749" cy="1023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782F-1E30-420D-9D56-D78EE6545BE1}">
      <dsp:nvSpPr>
        <dsp:cNvPr id="0" name=""/>
        <dsp:cNvSpPr/>
      </dsp:nvSpPr>
      <dsp:spPr>
        <a:xfrm>
          <a:off x="7066966" y="235236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Recognizing your boundaries</a:t>
          </a:r>
        </a:p>
      </dsp:txBody>
      <dsp:txXfrm>
        <a:off x="7066966" y="2352366"/>
        <a:ext cx="2925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BF5C-EE47-4807-9FBD-3099A7E5F21E}">
      <dsp:nvSpPr>
        <dsp:cNvPr id="0" name=""/>
        <dsp:cNvSpPr/>
      </dsp:nvSpPr>
      <dsp:spPr>
        <a:xfrm>
          <a:off x="0" y="284289"/>
          <a:ext cx="8384628" cy="921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70764" rIns="650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i="0" kern="1200" dirty="0"/>
            <a:t>Prohibits discrimination in employment based on actual disability, perception of a disability, or history of disability and requires employers to provide reasonable accommodations for employees with such disabilities.</a:t>
          </a:r>
        </a:p>
      </dsp:txBody>
      <dsp:txXfrm>
        <a:off x="0" y="284289"/>
        <a:ext cx="8384628" cy="921374"/>
      </dsp:txXfrm>
    </dsp:sp>
    <dsp:sp modelId="{A4078B28-070C-490A-9619-DA0A02A4704F}">
      <dsp:nvSpPr>
        <dsp:cNvPr id="0" name=""/>
        <dsp:cNvSpPr/>
      </dsp:nvSpPr>
      <dsp:spPr>
        <a:xfrm>
          <a:off x="419231" y="92409"/>
          <a:ext cx="586923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Title I of the ADA:</a:t>
          </a:r>
        </a:p>
      </dsp:txBody>
      <dsp:txXfrm>
        <a:off x="437965" y="111143"/>
        <a:ext cx="5831771" cy="346292"/>
      </dsp:txXfrm>
    </dsp:sp>
    <dsp:sp modelId="{3F5F1B3B-3FFA-489D-ACF8-EE74F77ED6FF}">
      <dsp:nvSpPr>
        <dsp:cNvPr id="0" name=""/>
        <dsp:cNvSpPr/>
      </dsp:nvSpPr>
      <dsp:spPr>
        <a:xfrm>
          <a:off x="0" y="1467744"/>
          <a:ext cx="8384628" cy="737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70764" rIns="650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Have a physical or mental impairment (or history of one) that substantially limits a major life activity </a:t>
          </a:r>
        </a:p>
      </dsp:txBody>
      <dsp:txXfrm>
        <a:off x="0" y="1467744"/>
        <a:ext cx="8384628" cy="737099"/>
      </dsp:txXfrm>
    </dsp:sp>
    <dsp:sp modelId="{A647C6D0-B7E4-4E42-9EF2-A71B5A9E9068}">
      <dsp:nvSpPr>
        <dsp:cNvPr id="0" name=""/>
        <dsp:cNvSpPr/>
      </dsp:nvSpPr>
      <dsp:spPr>
        <a:xfrm>
          <a:off x="419231" y="1275864"/>
          <a:ext cx="586923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You have a disability if you:</a:t>
          </a:r>
        </a:p>
      </dsp:txBody>
      <dsp:txXfrm>
        <a:off x="437965" y="1294598"/>
        <a:ext cx="5831771" cy="346292"/>
      </dsp:txXfrm>
    </dsp:sp>
    <dsp:sp modelId="{CF22B09D-3570-4D78-A347-56D45208A5B2}">
      <dsp:nvSpPr>
        <dsp:cNvPr id="0" name=""/>
        <dsp:cNvSpPr/>
      </dsp:nvSpPr>
      <dsp:spPr>
        <a:xfrm>
          <a:off x="0" y="2466924"/>
          <a:ext cx="8384628" cy="1556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70764" rIns="6507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“Major life activity” includes “major bodily functions”, such as immune system functioning, normal cell growth, and endocrine and reproductive functions.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Includes conditions controlled by “mitigating measures” (something that takes away the symptoms/relieves the obvious problem) OR conditions that are in remission or arise only occasionally.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Protects eligible cancer survivors</a:t>
          </a:r>
          <a:endParaRPr lang="en-US" sz="1300" kern="1200" dirty="0"/>
        </a:p>
      </dsp:txBody>
      <dsp:txXfrm>
        <a:off x="0" y="2466924"/>
        <a:ext cx="8384628" cy="1556099"/>
      </dsp:txXfrm>
    </dsp:sp>
    <dsp:sp modelId="{8A1DCB3A-F08B-4F38-AC0F-C1101970FF3C}">
      <dsp:nvSpPr>
        <dsp:cNvPr id="0" name=""/>
        <dsp:cNvSpPr/>
      </dsp:nvSpPr>
      <dsp:spPr>
        <a:xfrm>
          <a:off x="419231" y="2275044"/>
          <a:ext cx="586923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ADA Amendments Act (2008)</a:t>
          </a:r>
        </a:p>
      </dsp:txBody>
      <dsp:txXfrm>
        <a:off x="437965" y="2293778"/>
        <a:ext cx="5831771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8493-D807-4D7C-9BC4-C939A9A8636F}">
      <dsp:nvSpPr>
        <dsp:cNvPr id="0" name=""/>
        <dsp:cNvSpPr/>
      </dsp:nvSpPr>
      <dsp:spPr>
        <a:xfrm>
          <a:off x="0" y="242535"/>
          <a:ext cx="838462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91592" rIns="6507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record of your cancer and treatment history,  checkups or follow-up tests you need in the future, list of possible long-term effects of your treatments, and ideas for staying healthy</a:t>
          </a:r>
        </a:p>
      </dsp:txBody>
      <dsp:txXfrm>
        <a:off x="0" y="242535"/>
        <a:ext cx="8384628" cy="992250"/>
      </dsp:txXfrm>
    </dsp:sp>
    <dsp:sp modelId="{4759110E-8EAC-4F2B-9999-A995D989C58A}">
      <dsp:nvSpPr>
        <dsp:cNvPr id="0" name=""/>
        <dsp:cNvSpPr/>
      </dsp:nvSpPr>
      <dsp:spPr>
        <a:xfrm>
          <a:off x="419231" y="35895"/>
          <a:ext cx="5869239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What is it?</a:t>
          </a:r>
        </a:p>
      </dsp:txBody>
      <dsp:txXfrm>
        <a:off x="439406" y="56070"/>
        <a:ext cx="5828889" cy="372929"/>
      </dsp:txXfrm>
    </dsp:sp>
    <dsp:sp modelId="{52E859CC-9900-499F-9010-E56269743C11}">
      <dsp:nvSpPr>
        <dsp:cNvPr id="0" name=""/>
        <dsp:cNvSpPr/>
      </dsp:nvSpPr>
      <dsp:spPr>
        <a:xfrm>
          <a:off x="0" y="1517025"/>
          <a:ext cx="8384628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91592" rIns="6507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Helps in care coordination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Encourages appropriate health monitoring and health promotion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Enhances communication among team (includes patient/family)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Identifies and manages long-term effects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Leads to referral to appropriate specialist if indicated</a:t>
          </a:r>
        </a:p>
      </dsp:txBody>
      <dsp:txXfrm>
        <a:off x="0" y="1517025"/>
        <a:ext cx="8384628" cy="1543500"/>
      </dsp:txXfrm>
    </dsp:sp>
    <dsp:sp modelId="{F3D6A9E7-669C-4554-9D36-46D5CCB5C681}">
      <dsp:nvSpPr>
        <dsp:cNvPr id="0" name=""/>
        <dsp:cNvSpPr/>
      </dsp:nvSpPr>
      <dsp:spPr>
        <a:xfrm>
          <a:off x="419231" y="1310385"/>
          <a:ext cx="5869239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Purpose:</a:t>
          </a:r>
        </a:p>
      </dsp:txBody>
      <dsp:txXfrm>
        <a:off x="439406" y="1330560"/>
        <a:ext cx="5828889" cy="372929"/>
      </dsp:txXfrm>
    </dsp:sp>
    <dsp:sp modelId="{6DA19426-4AA4-42A0-8E21-173E61E6DB17}">
      <dsp:nvSpPr>
        <dsp:cNvPr id="0" name=""/>
        <dsp:cNvSpPr/>
      </dsp:nvSpPr>
      <dsp:spPr>
        <a:xfrm>
          <a:off x="0" y="3342765"/>
          <a:ext cx="838462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740" tIns="291592" rIns="6507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During cancer treatment or after treatment has ended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you do not get one, ask your doctor!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ASCO Survivorship Care Plan</a:t>
          </a:r>
        </a:p>
      </dsp:txBody>
      <dsp:txXfrm>
        <a:off x="0" y="3342765"/>
        <a:ext cx="8384628" cy="1058400"/>
      </dsp:txXfrm>
    </dsp:sp>
    <dsp:sp modelId="{8D1D85C9-5BC2-45A2-BF42-B5A1B9D43332}">
      <dsp:nvSpPr>
        <dsp:cNvPr id="0" name=""/>
        <dsp:cNvSpPr/>
      </dsp:nvSpPr>
      <dsp:spPr>
        <a:xfrm>
          <a:off x="419231" y="3136125"/>
          <a:ext cx="5869239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43" tIns="0" rIns="2218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do you receive it?</a:t>
          </a:r>
        </a:p>
      </dsp:txBody>
      <dsp:txXfrm>
        <a:off x="439406" y="3156300"/>
        <a:ext cx="5828889" cy="37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D3FE-0C88-5D48-BA9F-DD00CA32CAFF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5E681-294D-BB49-AA4E-A956AFB4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7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0A3C-F762-4D03-9265-E20218D162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7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5E681-294D-BB49-AA4E-A956AFB48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8/11/25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8F14-C830-021D-B5D8-276C0CF9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919579"/>
            <a:ext cx="10572000" cy="2971051"/>
          </a:xfrm>
        </p:spPr>
        <p:txBody>
          <a:bodyPr/>
          <a:lstStyle/>
          <a:p>
            <a:r>
              <a:rPr lang="en-US" dirty="0"/>
              <a:t>Claiming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035AB-9F22-7A2D-01E6-4C52D7437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3890630"/>
            <a:ext cx="11062912" cy="819916"/>
          </a:xfrm>
        </p:spPr>
        <p:txBody>
          <a:bodyPr>
            <a:normAutofit/>
          </a:bodyPr>
          <a:lstStyle/>
          <a:p>
            <a:r>
              <a:rPr lang="en-US" sz="3200" dirty="0"/>
              <a:t>How to Be Your Own Best Advocate After Cancer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DB0476E-9F9B-05B0-C390-B269E7184B21}"/>
              </a:ext>
            </a:extLst>
          </p:cNvPr>
          <p:cNvSpPr/>
          <p:nvPr/>
        </p:nvSpPr>
        <p:spPr>
          <a:xfrm>
            <a:off x="8830682" y="5467533"/>
            <a:ext cx="2827918" cy="941775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49CF75-70D0-697A-A3AF-C14723243A66}"/>
              </a:ext>
            </a:extLst>
          </p:cNvPr>
          <p:cNvSpPr txBox="1">
            <a:spLocks/>
          </p:cNvSpPr>
          <p:nvPr/>
        </p:nvSpPr>
        <p:spPr>
          <a:xfrm>
            <a:off x="1129088" y="5321620"/>
            <a:ext cx="11062912" cy="16990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Ambreen Maan, MSW, LSW</a:t>
            </a:r>
          </a:p>
          <a:p>
            <a:r>
              <a:rPr lang="en-US" sz="2400" dirty="0"/>
              <a:t>Director of Programs</a:t>
            </a:r>
          </a:p>
        </p:txBody>
      </p:sp>
    </p:spTree>
    <p:extLst>
      <p:ext uri="{BB962C8B-B14F-4D97-AF65-F5344CB8AC3E}">
        <p14:creationId xmlns:p14="http://schemas.microsoft.com/office/powerpoint/2010/main" val="175134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EBDF-76BB-5A3F-11F1-57F60A9B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88" y="2658469"/>
            <a:ext cx="4382521" cy="2007789"/>
          </a:xfrm>
        </p:spPr>
        <p:txBody>
          <a:bodyPr anchor="ctr"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1F147-2D02-DD81-A235-8D1414F38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2392" y="2281237"/>
            <a:ext cx="4880300" cy="2295525"/>
          </a:xfrm>
        </p:spPr>
        <p:txBody>
          <a:bodyPr anchor="ctr"/>
          <a:lstStyle/>
          <a:p>
            <a:pPr algn="ctr"/>
            <a:r>
              <a:rPr lang="en-US" i="1" dirty="0"/>
              <a:t>“Communicating means letting someone else know clearly what you think and feel, and also learning what the other person thinks and feels.”</a:t>
            </a:r>
          </a:p>
          <a:p>
            <a:pPr algn="r"/>
            <a:endParaRPr lang="en-US" i="1" dirty="0"/>
          </a:p>
          <a:p>
            <a:pPr algn="r"/>
            <a:r>
              <a:rPr lang="en-US" i="1" dirty="0"/>
              <a:t>-</a:t>
            </a:r>
            <a:r>
              <a:rPr lang="en-US" dirty="0">
                <a:solidFill>
                  <a:srgbClr val="FFFFFF"/>
                </a:solidFill>
                <a:latin typeface="Raleway" pitchFamily="2" charset="77"/>
              </a:rPr>
              <a:t> National Coalition for Cancer Survivorship</a:t>
            </a:r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E4B72A5-D826-3E5F-344B-DA8753262215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3D91C180-74EC-58C8-9973-7835E3B75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1148" y="2514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2D548-83AC-202D-2967-03BAECA62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F004-6405-4C80-817E-907CFC88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Skills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1E6E97A-93DD-2EA6-87C1-5CE07B7056D1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0FE771-FB2D-9FC3-49F5-92C59413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Assert yourself or state positively what you want and need.</a:t>
            </a:r>
          </a:p>
          <a:p>
            <a:pPr fontAlgn="base"/>
            <a:r>
              <a:rPr lang="en-US" dirty="0"/>
              <a:t>Make “I” statements by saying “I think” or “I feel” instead of saying “you should”.</a:t>
            </a:r>
          </a:p>
          <a:p>
            <a:pPr fontAlgn="base"/>
            <a:r>
              <a:rPr lang="en-US" dirty="0"/>
              <a:t>Listen actively and check the message. </a:t>
            </a:r>
          </a:p>
          <a:p>
            <a:pPr fontAlgn="base"/>
            <a:r>
              <a:rPr lang="en-US" dirty="0"/>
              <a:t>Match verbal with nonverbal communication</a:t>
            </a:r>
          </a:p>
          <a:p>
            <a:pPr fontAlgn="base"/>
            <a:r>
              <a:rPr lang="en-US" dirty="0"/>
              <a:t>Express your feelings by letting others know how you feel as well as what you think.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A4AF-E2DE-DF13-56E1-C8D912508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2428-7677-74DD-97A4-AC26B2E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Your Healthcare Team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F32FB68-5238-5D2B-438F-5D96FD27C54C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2AF902B-EB87-FC9D-3229-31543FECC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851592"/>
              </p:ext>
            </p:extLst>
          </p:nvPr>
        </p:nvGraphicFramePr>
        <p:xfrm>
          <a:off x="441435" y="2064632"/>
          <a:ext cx="8914523" cy="463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26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B53B5-7D6A-8642-B46A-1DEEA6506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5CB53B5-7D6A-8642-B46A-1DEEA6506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5CB53B5-7D6A-8642-B46A-1DEEA6506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5CB53B5-7D6A-8642-B46A-1DEEA6506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F81D3-0DC3-0B46-860E-B6250ECB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2E5F81D3-0DC3-0B46-860E-B6250ECBC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E5F81D3-0DC3-0B46-860E-B6250ECB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E5F81D3-0DC3-0B46-860E-B6250ECBC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A6EC25-763F-B440-843D-5C84ACEB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5A6EC25-763F-B440-843D-5C84ACEB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5A6EC25-763F-B440-843D-5C84ACEB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5A6EC25-763F-B440-843D-5C84ACEB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243B8-9112-C148-B962-A70EC88A5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DE243B8-9112-C148-B962-A70EC88A5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DE243B8-9112-C148-B962-A70EC88A5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CDE243B8-9112-C148-B962-A70EC88A5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711C67-41EA-C84C-B536-6FDF727D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1711C67-41EA-C84C-B536-6FDF727D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1711C67-41EA-C84C-B536-6FDF727D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1711C67-41EA-C84C-B536-6FDF727D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E9186-029C-DE47-908E-938B63A2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8C7E9186-029C-DE47-908E-938B63A2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8C7E9186-029C-DE47-908E-938B63A2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8C7E9186-029C-DE47-908E-938B63A2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C4939-3616-0442-B82B-78CD739B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84415"/>
            <a:ext cx="6407205" cy="6407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97965-4801-F82E-A691-F944A787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5" y="1559189"/>
            <a:ext cx="5893840" cy="2645912"/>
          </a:xfrm>
        </p:spPr>
        <p:txBody>
          <a:bodyPr anchor="ctr"/>
          <a:lstStyle/>
          <a:p>
            <a:pPr algn="ctr"/>
            <a:r>
              <a:rPr lang="en-US" dirty="0"/>
              <a:t>Problem Solving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194A9-F5D1-64F9-814D-18B43024D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585570"/>
            <a:ext cx="5891636" cy="713241"/>
          </a:xfrm>
        </p:spPr>
        <p:txBody>
          <a:bodyPr/>
          <a:lstStyle/>
          <a:p>
            <a:pPr algn="ctr"/>
            <a:r>
              <a:rPr lang="en-US" sz="2400" b="1" dirty="0"/>
              <a:t>Problem solving </a:t>
            </a:r>
            <a:r>
              <a:rPr lang="en-US" sz="2400" b="1" dirty="0">
                <a:solidFill>
                  <a:schemeClr val="accent1"/>
                </a:solidFill>
              </a:rPr>
              <a:t>=</a:t>
            </a:r>
            <a:r>
              <a:rPr lang="en-US" sz="2400" b="1" dirty="0"/>
              <a:t> decision making</a:t>
            </a:r>
          </a:p>
          <a:p>
            <a:pPr algn="ctr"/>
            <a:r>
              <a:rPr lang="en-US" i="1" dirty="0"/>
              <a:t>Helps you become an active, rather than passive, survivor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8EBFF-4A0F-E19A-3E34-87007454358C}"/>
              </a:ext>
            </a:extLst>
          </p:cNvPr>
          <p:cNvSpPr txBox="1"/>
          <p:nvPr/>
        </p:nvSpPr>
        <p:spPr>
          <a:xfrm>
            <a:off x="7930056" y="1943978"/>
            <a:ext cx="297968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Identify and define the problem.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Gather information.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Plan your action.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Carry out your plan.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Evaluate your plan and make necessary changes.</a:t>
            </a:r>
          </a:p>
          <a:p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CD94B4-53D1-574E-ECC4-2758FBF483D1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C5CE4B95-639D-8DBE-849B-2AD09185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0705" y="1486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F895-71DB-A909-14C4-D0575FF51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C9886-66E8-D456-4DF3-5F3FA365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84415"/>
            <a:ext cx="6407205" cy="6407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8816C-1855-7218-531C-F287A8C1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Tom is starting treatment for testicular cancer and just found out his fertility will be impacted. He is newly married and had hopes to start a family soon.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FBD99-F7ED-9E29-006B-099765791047}"/>
              </a:ext>
            </a:extLst>
          </p:cNvPr>
          <p:cNvSpPr txBox="1"/>
          <p:nvPr/>
        </p:nvSpPr>
        <p:spPr>
          <a:xfrm>
            <a:off x="7930056" y="1943978"/>
            <a:ext cx="297968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Identify and define the problem.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Gather information.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Plan your action.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Carry out your plan.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Evaluate your plan and make necessary changes.</a:t>
            </a:r>
          </a:p>
          <a:p>
            <a:endParaRPr lang="en-US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DEC184D4-0A19-7E76-50DA-2C4509BE1D58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51B010-ADF9-FCC7-49BF-4CA210FA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585570"/>
            <a:ext cx="5891636" cy="713241"/>
          </a:xfrm>
        </p:spPr>
        <p:txBody>
          <a:bodyPr/>
          <a:lstStyle/>
          <a:p>
            <a:pPr algn="ctr"/>
            <a:r>
              <a:rPr lang="en-US" sz="2400" b="1" dirty="0"/>
              <a:t>Example Case</a:t>
            </a:r>
            <a:endParaRPr lang="en-US" i="1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A6CC8-9481-6C5C-A753-96E1DFB4FFC1}"/>
              </a:ext>
            </a:extLst>
          </p:cNvPr>
          <p:cNvSpPr txBox="1"/>
          <p:nvPr/>
        </p:nvSpPr>
        <p:spPr>
          <a:xfrm>
            <a:off x="290512" y="6248121"/>
            <a:ext cx="6257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Raleway" pitchFamily="2" charset="77"/>
              </a:rPr>
              <a:t>National Coalition for Cancer Survivorship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54DF6-8459-6A19-A061-EC742D08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E6844-D21E-386D-41DA-96CC0610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Negotiating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4225-FEE4-4FC4-BDC6-CB1EB820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Talking to those involved with your care and support so that you can get what you need to have the best </a:t>
            </a:r>
            <a:r>
              <a:rPr lang="en-US" b="1" dirty="0">
                <a:solidFill>
                  <a:schemeClr val="accent1"/>
                </a:solidFill>
              </a:rPr>
              <a:t>quality of life </a:t>
            </a:r>
            <a:r>
              <a:rPr lang="en-US" dirty="0"/>
              <a:t>possible from </a:t>
            </a:r>
            <a:r>
              <a:rPr lang="en-US" b="1" u="sng" dirty="0">
                <a:solidFill>
                  <a:schemeClr val="accent1"/>
                </a:solidFill>
              </a:rPr>
              <a:t>diagnosis through survivorship</a:t>
            </a:r>
          </a:p>
          <a:p>
            <a:endParaRPr lang="en-US" sz="160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5595CCF-FF99-4C85-6F0E-9F378BF8941C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24936F40-1913-C78D-3369-FA35ECA3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6459" y="2095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47FC6-3FD8-A1E6-1C24-1BAF7F97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B74111-63F3-E29E-72EF-AC0B4126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7D91F-BD6E-59D1-C015-BBB3404E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Negotiating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79DDDB-F22D-FA3D-70D7-2111F063B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31A2-0D36-D1F7-AEBE-A8FF40F4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pPr fontAlgn="base"/>
            <a:r>
              <a:rPr lang="en-US" dirty="0"/>
              <a:t>Listen and communicate effectively.</a:t>
            </a:r>
          </a:p>
          <a:p>
            <a:pPr fontAlgn="base"/>
            <a:r>
              <a:rPr lang="en-US" dirty="0"/>
              <a:t>Identify what is important to you and what you need</a:t>
            </a:r>
          </a:p>
          <a:p>
            <a:pPr fontAlgn="base"/>
            <a:r>
              <a:rPr lang="en-US" dirty="0"/>
              <a:t>Set your personal limits—the boundaries of behavior that you will not cross.</a:t>
            </a:r>
          </a:p>
          <a:p>
            <a:pPr fontAlgn="base"/>
            <a:r>
              <a:rPr lang="en-US" dirty="0"/>
              <a:t>Learn to set emotions aside when negotiating.</a:t>
            </a:r>
          </a:p>
          <a:p>
            <a:pPr fontAlgn="base"/>
            <a:r>
              <a:rPr lang="en-US" dirty="0"/>
              <a:t>Visualize more than one solution to any problem.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BBDC081-01C3-BFA7-F014-9C6A81C9C4F0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Graphic 4" descr="Badge 4 with solid fill">
            <a:extLst>
              <a:ext uri="{FF2B5EF4-FFF2-40B4-BE49-F238E27FC236}">
                <a16:creationId xmlns:a16="http://schemas.microsoft.com/office/drawing/2014/main" id="{910409BD-8E65-73B2-5A41-8160AE76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6459" y="2095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93B4-60B7-DAC6-1D18-21D0CB3F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Knowing Yourself to Advocate for Yourself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9943319-1E0E-F6F4-78B3-F15AD1020BB4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70711CD-8339-B0FF-5146-923991EE3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32177"/>
              </p:ext>
            </p:extLst>
          </p:nvPr>
        </p:nvGraphicFramePr>
        <p:xfrm>
          <a:off x="1003408" y="2538248"/>
          <a:ext cx="10185182" cy="308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052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5562-FBF6-2F8A-4F30-A6D89E0A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in 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C3EA-20D8-31B2-1942-B8F554245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Mindfulness exercises – know your self, physically and emotionally</a:t>
            </a:r>
          </a:p>
          <a:p>
            <a:r>
              <a:rPr lang="en-US" dirty="0"/>
              <a:t>Recognize and name emotions</a:t>
            </a:r>
          </a:p>
          <a:p>
            <a:r>
              <a:rPr lang="en-US" dirty="0"/>
              <a:t>Journaling – your values, priorities, needs, and goals</a:t>
            </a:r>
          </a:p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What is important to me?</a:t>
            </a:r>
          </a:p>
          <a:p>
            <a:pPr lvl="1"/>
            <a:r>
              <a:rPr lang="en-US" dirty="0"/>
              <a:t>How do I want to spend my time?</a:t>
            </a:r>
          </a:p>
          <a:p>
            <a:pPr lvl="1"/>
            <a:r>
              <a:rPr lang="en-US" dirty="0"/>
              <a:t>What/who will be helpful/supportive for me?</a:t>
            </a:r>
          </a:p>
          <a:p>
            <a:pPr lvl="1"/>
            <a:r>
              <a:rPr lang="en-US" dirty="0"/>
              <a:t>How do I want to show up for myself? For others?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55B857CC-DC1A-6E63-5103-1EBB424B97D9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Graphic 7" descr="Open hand with solid fill">
            <a:extLst>
              <a:ext uri="{FF2B5EF4-FFF2-40B4-BE49-F238E27FC236}">
                <a16:creationId xmlns:a16="http://schemas.microsoft.com/office/drawing/2014/main" id="{61D4D3A4-A72F-8CC0-02A7-66A9BF9C1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5516" y="3429000"/>
            <a:ext cx="2632841" cy="2632841"/>
          </a:xfrm>
          <a:prstGeom prst="rect">
            <a:avLst/>
          </a:prstGeom>
        </p:spPr>
      </p:pic>
      <p:pic>
        <p:nvPicPr>
          <p:cNvPr id="10" name="Graphic 9" descr="Heart with solid fill">
            <a:extLst>
              <a:ext uri="{FF2B5EF4-FFF2-40B4-BE49-F238E27FC236}">
                <a16:creationId xmlns:a16="http://schemas.microsoft.com/office/drawing/2014/main" id="{9B08D433-11CD-CCAF-22B2-49DB1A272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0143" y="2974524"/>
            <a:ext cx="1321678" cy="13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33195-11E5-2B3D-130F-02991265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3" y="1854494"/>
            <a:ext cx="9638153" cy="266837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Negotiating Beyond the Clinic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04D3878-53B4-1440-683A-585F27BA5F74}"/>
              </a:ext>
            </a:extLst>
          </p:cNvPr>
          <p:cNvSpPr txBox="1">
            <a:spLocks/>
          </p:cNvSpPr>
          <p:nvPr/>
        </p:nvSpPr>
        <p:spPr>
          <a:xfrm>
            <a:off x="564543" y="4346422"/>
            <a:ext cx="11062912" cy="81991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Know Your Rights in the Workplace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77D3AD0-53F2-FD51-AEB0-297995FCEA99}"/>
              </a:ext>
            </a:extLst>
          </p:cNvPr>
          <p:cNvSpPr/>
          <p:nvPr/>
        </p:nvSpPr>
        <p:spPr>
          <a:xfrm>
            <a:off x="9261396" y="5364644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BEFF1-A781-1765-12B2-37F904A4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9838-ED1A-F484-6925-51841960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What self-advocacy means and why its important</a:t>
            </a:r>
          </a:p>
          <a:p>
            <a:r>
              <a:rPr lang="en-US" dirty="0"/>
              <a:t>Core self-advocacy skills</a:t>
            </a:r>
          </a:p>
          <a:p>
            <a:r>
              <a:rPr lang="en-US" dirty="0"/>
              <a:t>Self-advocacy strategies to apply throughout the cancer trajectory</a:t>
            </a:r>
          </a:p>
          <a:p>
            <a:r>
              <a:rPr lang="en-US" dirty="0"/>
              <a:t>How to access resources and support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B94C2EB-DEAD-6441-A911-5F00D73DD189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1429-6F80-B4BF-7D4F-407399CB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with Disabilities Act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D876EE3-91E0-8E66-107C-EA2A2A5CC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16013"/>
              </p:ext>
            </p:extLst>
          </p:nvPr>
        </p:nvGraphicFramePr>
        <p:xfrm>
          <a:off x="810000" y="2295378"/>
          <a:ext cx="8384628" cy="411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eform 2">
            <a:extLst>
              <a:ext uri="{FF2B5EF4-FFF2-40B4-BE49-F238E27FC236}">
                <a16:creationId xmlns:a16="http://schemas.microsoft.com/office/drawing/2014/main" id="{E5985715-7CC3-FC74-5E41-21FFC060EC83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70C5-370C-38A7-9D14-CF1D39ED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B692-9D09-04D3-F995-0E506B7AC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Accommodations may include:</a:t>
            </a:r>
          </a:p>
          <a:p>
            <a:pPr lvl="1"/>
            <a:r>
              <a:rPr lang="en-US" dirty="0"/>
              <a:t>making existing facilities accessible</a:t>
            </a:r>
          </a:p>
          <a:p>
            <a:pPr lvl="1"/>
            <a:r>
              <a:rPr lang="en-US" dirty="0"/>
              <a:t>job restructuring</a:t>
            </a:r>
          </a:p>
          <a:p>
            <a:pPr lvl="1"/>
            <a:r>
              <a:rPr lang="en-US" dirty="0"/>
              <a:t>modified work schedules</a:t>
            </a:r>
          </a:p>
          <a:p>
            <a:pPr lvl="1"/>
            <a:r>
              <a:rPr lang="en-US" dirty="0"/>
              <a:t>acquiring or modifying equipment</a:t>
            </a:r>
          </a:p>
          <a:p>
            <a:pPr lvl="1"/>
            <a:r>
              <a:rPr lang="en-US" dirty="0"/>
              <a:t>providing qualified readers or interpreters</a:t>
            </a:r>
          </a:p>
          <a:p>
            <a:pPr lvl="1"/>
            <a:r>
              <a:rPr lang="en-US" dirty="0"/>
              <a:t>medical leave</a:t>
            </a:r>
          </a:p>
          <a:p>
            <a:pPr lvl="1"/>
            <a:r>
              <a:rPr lang="en-US" dirty="0"/>
              <a:t>work at home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DC48B-8DAF-E29A-42BD-C14D544D3D55}"/>
              </a:ext>
            </a:extLst>
          </p:cNvPr>
          <p:cNvSpPr txBox="1"/>
          <p:nvPr/>
        </p:nvSpPr>
        <p:spPr>
          <a:xfrm>
            <a:off x="6217962" y="2975055"/>
            <a:ext cx="5155324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Accommodations can be requested at any point in the application process or while employed! </a:t>
            </a:r>
          </a:p>
        </p:txBody>
      </p:sp>
    </p:spTree>
    <p:extLst>
      <p:ext uri="{BB962C8B-B14F-4D97-AF65-F5344CB8AC3E}">
        <p14:creationId xmlns:p14="http://schemas.microsoft.com/office/powerpoint/2010/main" val="11943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E63CE70-031E-8A41-98A8-31EFBE8C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15" y="549815"/>
            <a:ext cx="2995448" cy="130857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Raleway" pitchFamily="2" charset="77"/>
              </a:rPr>
              <a:t>Tips on Requesting accommodations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ED1085-E435-E043-9003-FC215233A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3734" y="2541955"/>
            <a:ext cx="4918841" cy="3289191"/>
          </a:xfrm>
        </p:spPr>
        <p:txBody>
          <a:bodyPr/>
          <a:lstStyle/>
          <a:p>
            <a:r>
              <a:rPr lang="en-US" dirty="0"/>
              <a:t>Request sooner rather than later</a:t>
            </a:r>
          </a:p>
          <a:p>
            <a:r>
              <a:rPr lang="en-US" dirty="0"/>
              <a:t>Set up a meeting with your manager or supervisor</a:t>
            </a:r>
          </a:p>
          <a:p>
            <a:r>
              <a:rPr lang="en-US" dirty="0"/>
              <a:t>Be clear and specific</a:t>
            </a:r>
          </a:p>
          <a:p>
            <a:r>
              <a:rPr lang="en-US" dirty="0"/>
              <a:t>Can limit the amount of medical information you share</a:t>
            </a:r>
          </a:p>
          <a:p>
            <a:r>
              <a:rPr lang="en-US" dirty="0"/>
              <a:t>Can ask for more than one accommodation</a:t>
            </a:r>
          </a:p>
          <a:p>
            <a:r>
              <a:rPr lang="en-US" dirty="0"/>
              <a:t>Negotiate an agreed upon solution</a:t>
            </a:r>
          </a:p>
          <a:p>
            <a:r>
              <a:rPr lang="en-US" dirty="0"/>
              <a:t>Put it in writing!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FFFF"/>
              </a:solidFill>
              <a:latin typeface="Raleway" pitchFamily="2" charset="77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310849-7029-1B9F-3A5B-C3680C61DACD}"/>
              </a:ext>
            </a:extLst>
          </p:cNvPr>
          <p:cNvCxnSpPr>
            <a:cxnSpLocks/>
          </p:cNvCxnSpPr>
          <p:nvPr/>
        </p:nvCxnSpPr>
        <p:spPr>
          <a:xfrm flipV="1">
            <a:off x="3543154" y="4494433"/>
            <a:ext cx="3385122" cy="39287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9E19A-C680-44A5-2A89-64D5E123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400" i="1" dirty="0"/>
              <a:t>Job Accommodation Network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8BA7F-82DC-4231-4C80-A27E7BEA0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74" y="362728"/>
            <a:ext cx="4199355" cy="4949640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69EADE1-F453-3678-F988-48E696B5D772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D1FC1-CF61-F060-E8FC-60E9F58E9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779F4CD-F5F9-A084-9FFE-05D5575F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082F56-052C-2663-2B7D-9D3F0C5EE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AAC380-7D61-462C-C688-AD7E150D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13A61-90D4-7C0C-8BCA-630CC7EF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3" y="1854494"/>
            <a:ext cx="9638153" cy="266837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Negotiating Beyond the Clinic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E124EF8-4BF4-C281-3AF8-276BCC072DFC}"/>
              </a:ext>
            </a:extLst>
          </p:cNvPr>
          <p:cNvSpPr txBox="1">
            <a:spLocks/>
          </p:cNvSpPr>
          <p:nvPr/>
        </p:nvSpPr>
        <p:spPr>
          <a:xfrm>
            <a:off x="564543" y="4346422"/>
            <a:ext cx="11062912" cy="81991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Know Your Rights in Education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A5B2EFA-5220-8F89-1F7B-8C3C914D19F5}"/>
              </a:ext>
            </a:extLst>
          </p:cNvPr>
          <p:cNvSpPr/>
          <p:nvPr/>
        </p:nvSpPr>
        <p:spPr>
          <a:xfrm>
            <a:off x="9261396" y="5364644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D221-358F-4553-3F42-B65F2C52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Rights as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9E33-1F1C-221C-C557-808FA830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506067"/>
            <a:ext cx="10554574" cy="3636511"/>
          </a:xfrm>
        </p:spPr>
        <p:txBody>
          <a:bodyPr/>
          <a:lstStyle/>
          <a:p>
            <a:r>
              <a:rPr lang="en-US" dirty="0"/>
              <a:t>Federal law requires post-secondary schools to offer equal access to people with disabilities</a:t>
            </a:r>
          </a:p>
          <a:p>
            <a:pPr lvl="1"/>
            <a:r>
              <a:rPr lang="en-US" dirty="0"/>
              <a:t>Protection under Title II of ADA and Section 504 of the Rehabilitation Act of 1973</a:t>
            </a:r>
          </a:p>
          <a:p>
            <a:r>
              <a:rPr lang="en-US" dirty="0"/>
              <a:t>Accommodations may include:</a:t>
            </a:r>
          </a:p>
          <a:p>
            <a:pPr lvl="1"/>
            <a:r>
              <a:rPr lang="en-US" dirty="0"/>
              <a:t>Extra time to complete assignments</a:t>
            </a:r>
          </a:p>
          <a:p>
            <a:pPr lvl="1"/>
            <a:r>
              <a:rPr lang="en-US" dirty="0"/>
              <a:t>Permission to arrive late to certain classes if you need extra time to get across campus</a:t>
            </a:r>
          </a:p>
          <a:p>
            <a:pPr lvl="1"/>
            <a:r>
              <a:rPr lang="en-US" dirty="0"/>
              <a:t>Copies of lecture notes</a:t>
            </a:r>
          </a:p>
          <a:p>
            <a:pPr lvl="1"/>
            <a:r>
              <a:rPr lang="en-US" dirty="0"/>
              <a:t>Assistive technology such as electronic organizers, speech recognition software and screen readers</a:t>
            </a:r>
          </a:p>
          <a:p>
            <a:pPr lvl="1"/>
            <a:r>
              <a:rPr lang="en-US" dirty="0"/>
              <a:t>Taking tests in a testing center to reduce distractions</a:t>
            </a:r>
          </a:p>
          <a:p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4A55082-CDF0-8747-4400-59A3F6F3BA27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51EF7-8AA7-8EE9-92A3-6D85DBEF7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71451-6B5A-B70C-41DA-89DF1FFC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Self Advocacy is Ongoing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3E96-57DE-F1CF-EC0B-CE776AE44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113" y="2194635"/>
            <a:ext cx="9250675" cy="3636511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latin typeface="+mj-lt"/>
              </a:rPr>
              <a:t>“Now, and for the rest of your life, you must be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self-aware</a:t>
            </a:r>
            <a:r>
              <a:rPr lang="en-US" sz="2400" i="1" dirty="0">
                <a:latin typeface="+mj-lt"/>
              </a:rPr>
              <a:t>, as others cannot, about subtle and not so subtle changes in symptoms such as pain, weakness, fatigue, or loss of appetite.”</a:t>
            </a:r>
            <a:endParaRPr lang="en-US" sz="1600" dirty="0">
              <a:latin typeface="Raleway" pitchFamily="2" charset="77"/>
            </a:endParaRPr>
          </a:p>
          <a:p>
            <a:pPr marL="0" indent="0" algn="r">
              <a:buNone/>
            </a:pPr>
            <a:endParaRPr lang="en-US" dirty="0">
              <a:latin typeface="Raleway" pitchFamily="2" charset="77"/>
            </a:endParaRPr>
          </a:p>
          <a:p>
            <a:pPr marL="0" indent="0" algn="r">
              <a:buNone/>
            </a:pPr>
            <a:r>
              <a:rPr lang="en-US" dirty="0">
                <a:latin typeface="Raleway" pitchFamily="2" charset="77"/>
              </a:rPr>
              <a:t>-National Coalition for Cancer Survivorship</a:t>
            </a:r>
          </a:p>
          <a:p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A81B504-E586-9C26-A31E-A7F2FFC1F156}"/>
              </a:ext>
            </a:extLst>
          </p:cNvPr>
          <p:cNvSpPr/>
          <p:nvPr/>
        </p:nvSpPr>
        <p:spPr>
          <a:xfrm>
            <a:off x="9324598" y="5378470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0FC4-2C63-E146-A4F6-76A3CBC1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Survivorship Care Plan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A7CF509A-DCA1-569B-90CE-F866D9DB1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95635"/>
              </p:ext>
            </p:extLst>
          </p:nvPr>
        </p:nvGraphicFramePr>
        <p:xfrm>
          <a:off x="676650" y="2268539"/>
          <a:ext cx="8384628" cy="443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eeform 2">
            <a:extLst>
              <a:ext uri="{FF2B5EF4-FFF2-40B4-BE49-F238E27FC236}">
                <a16:creationId xmlns:a16="http://schemas.microsoft.com/office/drawing/2014/main" id="{7A888C03-44A2-1819-E258-6C769127DF84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9110E-8EAC-4F2B-9999-A995D989C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759110E-8EAC-4F2B-9999-A995D989C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78493-D807-4D7C-9BC4-C939A9A8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FA78493-D807-4D7C-9BC4-C939A9A8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6A9E7-669C-4554-9D36-46D5CCB5C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3D6A9E7-669C-4554-9D36-46D5CCB5C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859CC-9900-499F-9010-E56269743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2E859CC-9900-499F-9010-E56269743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D85C9-5BC2-45A2-BF42-B5A1B9D43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D1D85C9-5BC2-45A2-BF42-B5A1B9D43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19426-4AA4-42A0-8E21-173E61E6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DA19426-4AA4-42A0-8E21-173E61E6D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E195-DDBE-5131-4DD5-9B8694D8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2B4E-FB16-4D52-F6BE-A30E7723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in to Your Support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A6D-AD26-8FAE-55AA-EAFD01B0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sz="2400" dirty="0"/>
              <a:t>You are </a:t>
            </a:r>
            <a:r>
              <a:rPr lang="en-US" sz="2400" u="sng" dirty="0"/>
              <a:t>not</a:t>
            </a:r>
            <a:r>
              <a:rPr lang="en-US" sz="2400" dirty="0"/>
              <a:t> 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99F348-B581-76DC-1030-63E72F223D21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5C779-38B9-EA1D-622B-43E87B0E9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787823"/>
              </p:ext>
            </p:extLst>
          </p:nvPr>
        </p:nvGraphicFramePr>
        <p:xfrm>
          <a:off x="1626475" y="2774301"/>
          <a:ext cx="8939048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2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CADCF-6D18-B50C-990B-56DF1E99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D75A-AA47-C65E-F138-CA171AC4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Finding Support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E4B0FEA-21E4-AF4C-7DB0-10B8F928E7DA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D4C3FD-9C0A-EE23-248B-026B300AB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433282"/>
              </p:ext>
            </p:extLst>
          </p:nvPr>
        </p:nvGraphicFramePr>
        <p:xfrm>
          <a:off x="828298" y="2321301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9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C49136-716C-D449-9242-D0E72841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FC49136-716C-D449-9242-D0E72841A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EF1D39-470C-454D-B537-CE5C118D8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FEF1D39-470C-454D-B537-CE5C118D8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C20F2-1EC4-1746-8231-16654EB8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E1C20F2-1EC4-1746-8231-16654EB81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B4751-F1F0-214D-B2D1-1B901DBF2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7AB4751-F1F0-214D-B2D1-1B901DBF2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DB746-832D-4540-8DD7-CA7C9B49D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90DB746-832D-4540-8DD7-CA7C9B49D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968273-E0DC-7F43-83B5-16C23F87A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9C968273-E0DC-7F43-83B5-16C23F87A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DDF7F0-9014-9578-5B25-81438CB0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Key Take-aways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9E16F5-1F54-41B1-9B6A-FD75779FB209}"/>
              </a:ext>
            </a:extLst>
          </p:cNvPr>
          <p:cNvSpPr txBox="1">
            <a:spLocks/>
          </p:cNvSpPr>
          <p:nvPr/>
        </p:nvSpPr>
        <p:spPr>
          <a:xfrm>
            <a:off x="5265682" y="2222287"/>
            <a:ext cx="6107603" cy="36365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Self advocacy IS empowerment</a:t>
            </a:r>
          </a:p>
          <a:p>
            <a:pPr fontAlgn="base"/>
            <a:r>
              <a:rPr lang="en-US" dirty="0"/>
              <a:t>Know yourself to advocate for yourself</a:t>
            </a:r>
          </a:p>
          <a:p>
            <a:pPr fontAlgn="base"/>
            <a:r>
              <a:rPr lang="en-US" dirty="0"/>
              <a:t>Anyone can develop the skills to advocate for themselves</a:t>
            </a:r>
          </a:p>
          <a:p>
            <a:pPr fontAlgn="base"/>
            <a:r>
              <a:rPr lang="en-US" dirty="0"/>
              <a:t>You don’t have to do it alone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9D1777-AA1B-38D6-38E5-0A02FFDDB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BBAE065-7C74-29C9-51F5-8B8991104258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9D4B3-0536-55C8-300D-6F7DD74E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259873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“You Have Cancer”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35E0248-8CED-E486-957D-8CFA0C962DEE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028889-4773-C1C4-24FC-1E846927B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55" t="1914" r="6382" b="5732"/>
          <a:stretch>
            <a:fillRect/>
          </a:stretch>
        </p:blipFill>
        <p:spPr>
          <a:xfrm>
            <a:off x="1329488" y="-36860"/>
            <a:ext cx="8792105" cy="55263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4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AC98C8D-1F4B-CA23-6C98-E37D1B34EC11}"/>
              </a:ext>
            </a:extLst>
          </p:cNvPr>
          <p:cNvSpPr/>
          <p:nvPr/>
        </p:nvSpPr>
        <p:spPr>
          <a:xfrm>
            <a:off x="3153103" y="1245476"/>
            <a:ext cx="5990897" cy="3563007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Thank you!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5FB06C1-9BE5-1F7F-64FD-8C0610DFA46E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C9DC9-A1C8-4745-BE21-2104652F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523" b="229"/>
          <a:stretch>
            <a:fillRect/>
          </a:stretch>
        </p:blipFill>
        <p:spPr>
          <a:xfrm>
            <a:off x="0" y="0"/>
            <a:ext cx="435128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DE5AF-AD80-1D95-C18F-5BFFEA87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73" t="1801"/>
          <a:stretch>
            <a:fillRect/>
          </a:stretch>
        </p:blipFill>
        <p:spPr>
          <a:xfrm>
            <a:off x="5880538" y="0"/>
            <a:ext cx="500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4EDE1-1ABD-A68A-F684-ECCCCBE46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BE2680-79CE-69CF-9066-703A443E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2EA36-24E7-AEB0-98AF-E63C3FC3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Self Advocacy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A76D91-3645-5A21-5A86-24A39E1AC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06C6CFE-520A-1B23-1B96-F6C319EC9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37854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reeform 2">
            <a:extLst>
              <a:ext uri="{FF2B5EF4-FFF2-40B4-BE49-F238E27FC236}">
                <a16:creationId xmlns:a16="http://schemas.microsoft.com/office/drawing/2014/main" id="{0E27B883-4B8C-CC3F-8505-51DD192153A2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7976D9-0DEE-E24D-95E0-C4A131119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17976D9-0DEE-E24D-95E0-C4A131119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BCD3D-7693-194C-AA47-569B3CD1C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95BCD3D-7693-194C-AA47-569B3CD1C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3EB1-50D2-2290-C511-B321E719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Self Advocacy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7F3C2E-4BEE-5FA3-1ED4-3146D5DBF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3665"/>
              </p:ext>
            </p:extLst>
          </p:nvPr>
        </p:nvGraphicFramePr>
        <p:xfrm>
          <a:off x="818712" y="2475206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 2">
            <a:extLst>
              <a:ext uri="{FF2B5EF4-FFF2-40B4-BE49-F238E27FC236}">
                <a16:creationId xmlns:a16="http://schemas.microsoft.com/office/drawing/2014/main" id="{C8A94832-B122-214A-3698-7AA5B4127DFA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AF90B-2F39-722C-8166-FE763BD3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30AAAB-3A02-64A3-1677-0A6575823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7940-256A-382F-1354-42E358A2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48" y="1667707"/>
            <a:ext cx="9883303" cy="4163439"/>
          </a:xfrm>
          <a:effectLst/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accent1"/>
                </a:solidFill>
              </a:rPr>
              <a:t>Self Advocacy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schemeClr val="tx1">
                    <a:lumMod val="95000"/>
                  </a:schemeClr>
                </a:solidFill>
              </a:rPr>
              <a:t>is synonymous with </a:t>
            </a:r>
            <a:r>
              <a:rPr lang="en-US" sz="6000" b="1" i="1" dirty="0">
                <a:solidFill>
                  <a:srgbClr val="E40950"/>
                </a:solidFill>
              </a:rPr>
              <a:t>control</a:t>
            </a:r>
            <a:r>
              <a:rPr lang="en-US" sz="6000" dirty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en-US" sz="6000" b="1" i="1" dirty="0">
                <a:solidFill>
                  <a:srgbClr val="E40950"/>
                </a:solidFill>
              </a:rPr>
              <a:t>empowerment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B0818A1-49E1-7B2C-B2D7-84BB44A3DEBC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BC9FD-9FD4-4107-279F-80BD4FC5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Core Self Advocacy Skills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B195C31-4DAD-F518-1A01-C9003C4065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732" y="2222287"/>
          <a:ext cx="9966953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 2">
            <a:extLst>
              <a:ext uri="{FF2B5EF4-FFF2-40B4-BE49-F238E27FC236}">
                <a16:creationId xmlns:a16="http://schemas.microsoft.com/office/drawing/2014/main" id="{A9381BA9-1A39-E9CB-0D96-53DEF0ABF8CA}"/>
              </a:ext>
            </a:extLst>
          </p:cNvPr>
          <p:cNvSpPr/>
          <p:nvPr/>
        </p:nvSpPr>
        <p:spPr>
          <a:xfrm>
            <a:off x="9261396" y="5364644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E066D-CE59-677F-6D8B-75E3D2E8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3" y="-3762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Information Seeking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52E9-DF63-3FA4-698C-2746F131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23" y="2865065"/>
            <a:ext cx="9638153" cy="1599642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Become an informed survivor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0AE613-2A9D-B47D-027D-C9A8DAED2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007256"/>
              </p:ext>
            </p:extLst>
          </p:nvPr>
        </p:nvGraphicFramePr>
        <p:xfrm>
          <a:off x="2092631" y="3563383"/>
          <a:ext cx="7999465" cy="159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 2">
            <a:extLst>
              <a:ext uri="{FF2B5EF4-FFF2-40B4-BE49-F238E27FC236}">
                <a16:creationId xmlns:a16="http://schemas.microsoft.com/office/drawing/2014/main" id="{840C38ED-5FB8-85D2-675C-824ADF4676BE}"/>
              </a:ext>
            </a:extLst>
          </p:cNvPr>
          <p:cNvSpPr/>
          <p:nvPr/>
        </p:nvSpPr>
        <p:spPr>
          <a:xfrm>
            <a:off x="9261396" y="5364644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FEE28F91-898E-422D-77FB-34048542B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5163" y="956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FE5378-093C-B34B-95E2-5F5807618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0FE5378-093C-B34B-95E2-5F5807618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051AB4-3274-BC4E-8619-E09224D5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E051AB4-3274-BC4E-8619-E09224D5C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CF605-1ADD-1344-9BB8-5BF644F62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BDCF605-1ADD-1344-9BB8-5BF644F62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E46B9-1138-9E42-A67D-734F2F5B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6E46B9-1138-9E42-A67D-734F2F5B5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F592C-C129-E846-86C4-AEA7AB66A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FFF592C-C129-E846-86C4-AEA7AB66A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902288-4732-2C4A-A52E-F81622086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6902288-4732-2C4A-A52E-F81622086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0A634-8F88-1947-8107-83C0C80F8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7490A634-8F88-1947-8107-83C0C80F8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C9789-ED12-E441-8407-3577D4003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2FC9789-ED12-E441-8407-3577D4003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BB05-A118-D76A-FE27-2BCCD0B8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Information Gathering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E98E7C-099B-8396-B6FB-E197D5C28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42257"/>
              </p:ext>
            </p:extLst>
          </p:nvPr>
        </p:nvGraphicFramePr>
        <p:xfrm>
          <a:off x="965696" y="2380592"/>
          <a:ext cx="9907092" cy="325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 2">
            <a:extLst>
              <a:ext uri="{FF2B5EF4-FFF2-40B4-BE49-F238E27FC236}">
                <a16:creationId xmlns:a16="http://schemas.microsoft.com/office/drawing/2014/main" id="{793C08FE-C97D-FA11-241B-018AF87ED189}"/>
              </a:ext>
            </a:extLst>
          </p:cNvPr>
          <p:cNvSpPr/>
          <p:nvPr/>
        </p:nvSpPr>
        <p:spPr>
          <a:xfrm>
            <a:off x="9844088" y="5831146"/>
            <a:ext cx="2057400" cy="685171"/>
          </a:xfrm>
          <a:custGeom>
            <a:avLst/>
            <a:gdLst/>
            <a:ahLst/>
            <a:cxnLst/>
            <a:rect l="l" t="t" r="r" b="b"/>
            <a:pathLst>
              <a:path w="3369181" h="1140601">
                <a:moveTo>
                  <a:pt x="0" y="0"/>
                </a:moveTo>
                <a:lnTo>
                  <a:pt x="3369181" y="0"/>
                </a:lnTo>
                <a:lnTo>
                  <a:pt x="336918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E48F2-1748-B6F4-3036-E995DB9F81BC}"/>
              </a:ext>
            </a:extLst>
          </p:cNvPr>
          <p:cNvSpPr txBox="1"/>
          <p:nvPr/>
        </p:nvSpPr>
        <p:spPr>
          <a:xfrm>
            <a:off x="3423744" y="6054652"/>
            <a:ext cx="507387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40950"/>
                </a:solidFill>
              </a:rPr>
              <a:t>Reminder: </a:t>
            </a:r>
            <a:r>
              <a:rPr lang="en-US" sz="2400" b="1" dirty="0"/>
              <a:t>It’s not one size fits all!</a:t>
            </a:r>
          </a:p>
        </p:txBody>
      </p:sp>
    </p:spTree>
    <p:extLst>
      <p:ext uri="{BB962C8B-B14F-4D97-AF65-F5344CB8AC3E}">
        <p14:creationId xmlns:p14="http://schemas.microsoft.com/office/powerpoint/2010/main" val="13885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834C5A-31BA-4A5C-84D7-37D7A214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4834C5A-31BA-4A5C-84D7-37D7A2142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4834C5A-31BA-4A5C-84D7-37D7A214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4834C5A-31BA-4A5C-84D7-37D7A214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FDA88-B352-42AA-B84A-5C11D9051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9EFDA88-B352-42AA-B84A-5C11D9051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9EFDA88-B352-42AA-B84A-5C11D9051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9EFDA88-B352-42AA-B84A-5C11D9051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7BBCC-90F4-465D-98BB-659E7C22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657BBCC-90F4-465D-98BB-659E7C222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657BBCC-90F4-465D-98BB-659E7C22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657BBCC-90F4-465D-98BB-659E7C222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6917C5-D4C5-4D0A-A8AE-FA4C5DC7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6A6917C5-D4C5-4D0A-A8AE-FA4C5DC7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6A6917C5-D4C5-4D0A-A8AE-FA4C5DC7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6A6917C5-D4C5-4D0A-A8AE-FA4C5DC7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F9B5E-70EE-441A-BD34-3FEC0B8DB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2E8F9B5E-70EE-441A-BD34-3FEC0B8DB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2E8F9B5E-70EE-441A-BD34-3FEC0B8DB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E8F9B5E-70EE-441A-BD34-3FEC0B8DB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E16D6-DD89-472C-BFBD-A23D17B4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CD8E16D6-DD89-472C-BFBD-A23D17B4C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CD8E16D6-DD89-472C-BFBD-A23D17B4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CD8E16D6-DD89-472C-BFBD-A23D17B4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6FA76-71F8-4358-BF73-CCEEE56B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E076FA76-71F8-4358-BF73-CCEEE56B2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076FA76-71F8-4358-BF73-CCEEE56B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076FA76-71F8-4358-BF73-CCEEE56B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E2FE59-32A3-40A0-9CC6-42EABBC1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7FE2FE59-32A3-40A0-9CC6-42EABBC14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7FE2FE59-32A3-40A0-9CC6-42EABBC1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FE2FE59-32A3-40A0-9CC6-42EABBC1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B8670A-DE22-4905-8623-4B05A31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99B8670A-DE22-4905-8623-4B05A31E3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99B8670A-DE22-4905-8623-4B05A31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99B8670A-DE22-4905-8623-4B05A31E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FCA32A-9AC6-49CD-889D-7346AF04B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55FCA32A-9AC6-49CD-889D-7346AF04B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55FCA32A-9AC6-49CD-889D-7346AF04B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55FCA32A-9AC6-49CD-889D-7346AF04B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B0187-D21B-48AE-BB77-9DEC07D54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CD9B0187-D21B-48AE-BB77-9DEC07D54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CD9B0187-D21B-48AE-BB77-9DEC07D54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CD9B0187-D21B-48AE-BB77-9DEC07D54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C7EB58-C799-4821-BF40-198921BB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E8C7EB58-C799-4821-BF40-198921BB9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E8C7EB58-C799-4821-BF40-198921BB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E8C7EB58-C799-4821-BF40-198921BB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643</TotalTime>
  <Words>1253</Words>
  <Application>Microsoft Macintosh PowerPoint</Application>
  <PresentationFormat>Widescreen</PresentationFormat>
  <Paragraphs>223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Century Gothic</vt:lpstr>
      <vt:lpstr>Raleway</vt:lpstr>
      <vt:lpstr>Wingdings 2</vt:lpstr>
      <vt:lpstr>Quotable</vt:lpstr>
      <vt:lpstr>Claiming Control</vt:lpstr>
      <vt:lpstr>What We’ll Cover</vt:lpstr>
      <vt:lpstr>“You Have Cancer”</vt:lpstr>
      <vt:lpstr>Self Advocacy</vt:lpstr>
      <vt:lpstr>Why is Self Advocacy Important?</vt:lpstr>
      <vt:lpstr>PowerPoint Presentation</vt:lpstr>
      <vt:lpstr>Core Self Advocacy Skills</vt:lpstr>
      <vt:lpstr>Information Seeking</vt:lpstr>
      <vt:lpstr>Tips on Information Gathering</vt:lpstr>
      <vt:lpstr>Communication</vt:lpstr>
      <vt:lpstr>Communication Skills</vt:lpstr>
      <vt:lpstr>Communicating with Your Healthcare Team</vt:lpstr>
      <vt:lpstr>Problem Solving</vt:lpstr>
      <vt:lpstr>Tom is starting treatment for testicular cancer and just found out his fertility will be impacted. He is newly married and had hopes to start a family soon.</vt:lpstr>
      <vt:lpstr>Negotiating</vt:lpstr>
      <vt:lpstr>Negotiating</vt:lpstr>
      <vt:lpstr>Knowing Yourself to Advocate for Yourself</vt:lpstr>
      <vt:lpstr>Engaging in Self-Awareness</vt:lpstr>
      <vt:lpstr>Negotiating Beyond the Clinic</vt:lpstr>
      <vt:lpstr>Americans with Disabilities Act</vt:lpstr>
      <vt:lpstr>Reasonable Accommodations</vt:lpstr>
      <vt:lpstr>Tips on Requesting accommodations</vt:lpstr>
      <vt:lpstr>Negotiating Beyond the Clinic</vt:lpstr>
      <vt:lpstr>Your Rights as a Student</vt:lpstr>
      <vt:lpstr>Self Advocacy is Ongoing</vt:lpstr>
      <vt:lpstr>Survivorship Care Plan</vt:lpstr>
      <vt:lpstr>Tuning in to Your Support System</vt:lpstr>
      <vt:lpstr>Finding Support</vt:lpstr>
      <vt:lpstr>Key Take-aways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ambreen.maan@outlook.com</dc:creator>
  <cp:lastModifiedBy>ambreen.maan@outlook.com</cp:lastModifiedBy>
  <cp:revision>11</cp:revision>
  <dcterms:created xsi:type="dcterms:W3CDTF">2025-08-11T04:46:04Z</dcterms:created>
  <dcterms:modified xsi:type="dcterms:W3CDTF">2025-08-12T01:13:53Z</dcterms:modified>
</cp:coreProperties>
</file>